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5DD_3CFBA9D9.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 id="2147483680" r:id="rId5"/>
    <p:sldMasterId id="2147483696" r:id="rId6"/>
    <p:sldMasterId id="2147483648" r:id="rId7"/>
  </p:sldMasterIdLst>
  <p:notesMasterIdLst>
    <p:notesMasterId r:id="rId32"/>
  </p:notesMasterIdLst>
  <p:sldIdLst>
    <p:sldId id="1500" r:id="rId8"/>
    <p:sldId id="2147473521" r:id="rId9"/>
    <p:sldId id="1503" r:id="rId10"/>
    <p:sldId id="2147473519" r:id="rId11"/>
    <p:sldId id="2147473535" r:id="rId12"/>
    <p:sldId id="2147473525" r:id="rId13"/>
    <p:sldId id="2147479211" r:id="rId14"/>
    <p:sldId id="2147473533" r:id="rId15"/>
    <p:sldId id="2147473523" r:id="rId16"/>
    <p:sldId id="2147473524" r:id="rId17"/>
    <p:sldId id="2147473532" r:id="rId18"/>
    <p:sldId id="2147479208" r:id="rId19"/>
    <p:sldId id="2147479192" r:id="rId20"/>
    <p:sldId id="2147473526" r:id="rId21"/>
    <p:sldId id="2147473528" r:id="rId22"/>
    <p:sldId id="2147473536" r:id="rId23"/>
    <p:sldId id="2147473527" r:id="rId24"/>
    <p:sldId id="2147473531" r:id="rId25"/>
    <p:sldId id="1501" r:id="rId26"/>
    <p:sldId id="2147473515" r:id="rId27"/>
    <p:sldId id="2147473520" r:id="rId28"/>
    <p:sldId id="260" r:id="rId29"/>
    <p:sldId id="1502" r:id="rId30"/>
    <p:sldId id="214747351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3CED799-CB36-B011-9731-12A7A08CFA79}" name="Shruti Jagtap" initials="SJ" userId="S::sjagtap@adobe.com::b421c4d7-8df6-4415-bcf4-1b6379ef344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779BA"/>
    <a:srgbClr val="C8DAEF"/>
    <a:srgbClr val="000000"/>
    <a:srgbClr val="E30074"/>
    <a:srgbClr val="F5F5F5"/>
    <a:srgbClr val="EAEEFF"/>
    <a:srgbClr val="E9EEFF"/>
    <a:srgbClr val="C0E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656B2-6415-4778-326A-835D900EBE12}" v="6" dt="2024-02-15T12:27:27.127"/>
    <p1510:client id="{7948E0A9-F0E7-D0D8-1C94-8211A2284870}" v="4" dt="2024-02-15T15:00:00.779"/>
    <p1510:client id="{8E4EE868-79A9-43C2-4574-106D3D58F879}" v="311" dt="2024-02-15T11:03:49.218"/>
    <p1510:client id="{9F694F11-D90B-58F9-33B8-7E699F260A61}" v="20" dt="2024-02-15T16:11:22.845"/>
    <p1510:client id="{AA93B3CA-0843-32C8-A3AB-78CBF36F18EB}" v="86" dt="2024-02-14T16:56:10.428"/>
    <p1510:client id="{B9CD4D28-048D-CD46-B3E3-367C372F6B2F}" v="2592" dt="2024-02-15T15:16:06.5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8/10/relationships/authors" Target="authors.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mee Gregg" userId="S::agregg@adobe.com::9717cf38-e256-4ca4-9788-56e0c05d6dc7" providerId="AD" clId="Web-{E83F96BE-0C5A-E9C8-5248-AAFB6E630AB0}"/>
    <pc:docChg chg="addSld modSld">
      <pc:chgData name="Aimee Gregg" userId="S::agregg@adobe.com::9717cf38-e256-4ca4-9788-56e0c05d6dc7" providerId="AD" clId="Web-{E83F96BE-0C5A-E9C8-5248-AAFB6E630AB0}" dt="2024-02-05T17:03:29.015" v="139" actId="20577"/>
      <pc:docMkLst>
        <pc:docMk/>
      </pc:docMkLst>
      <pc:sldChg chg="addSp delSp modSp new">
        <pc:chgData name="Aimee Gregg" userId="S::agregg@adobe.com::9717cf38-e256-4ca4-9788-56e0c05d6dc7" providerId="AD" clId="Web-{E83F96BE-0C5A-E9C8-5248-AAFB6E630AB0}" dt="2024-02-05T17:03:29.015" v="139" actId="20577"/>
        <pc:sldMkLst>
          <pc:docMk/>
          <pc:sldMk cId="2483702890" sldId="2147473518"/>
        </pc:sldMkLst>
        <pc:spChg chg="mod">
          <ac:chgData name="Aimee Gregg" userId="S::agregg@adobe.com::9717cf38-e256-4ca4-9788-56e0c05d6dc7" providerId="AD" clId="Web-{E83F96BE-0C5A-E9C8-5248-AAFB6E630AB0}" dt="2024-02-05T16:27:09.813" v="3" actId="20577"/>
          <ac:spMkLst>
            <pc:docMk/>
            <pc:sldMk cId="2483702890" sldId="2147473518"/>
            <ac:spMk id="2" creationId="{E2A54A3B-F7C4-F496-C332-6E9593C75CE8}"/>
          </ac:spMkLst>
        </pc:spChg>
        <pc:spChg chg="del">
          <ac:chgData name="Aimee Gregg" userId="S::agregg@adobe.com::9717cf38-e256-4ca4-9788-56e0c05d6dc7" providerId="AD" clId="Web-{E83F96BE-0C5A-E9C8-5248-AAFB6E630AB0}" dt="2024-02-05T16:27:12.813" v="4"/>
          <ac:spMkLst>
            <pc:docMk/>
            <pc:sldMk cId="2483702890" sldId="2147473518"/>
            <ac:spMk id="3" creationId="{49FFB7AF-7F52-5FD8-E978-4130A0295BBC}"/>
          </ac:spMkLst>
        </pc:spChg>
        <pc:spChg chg="add mod">
          <ac:chgData name="Aimee Gregg" userId="S::agregg@adobe.com::9717cf38-e256-4ca4-9788-56e0c05d6dc7" providerId="AD" clId="Web-{E83F96BE-0C5A-E9C8-5248-AAFB6E630AB0}" dt="2024-02-05T17:03:29.015" v="139" actId="20577"/>
          <ac:spMkLst>
            <pc:docMk/>
            <pc:sldMk cId="2483702890" sldId="2147473518"/>
            <ac:spMk id="3" creationId="{754C8DC0-6FF1-1F56-8A62-0B9B05C794B4}"/>
          </ac:spMkLst>
        </pc:spChg>
        <pc:spChg chg="add mod">
          <ac:chgData name="Aimee Gregg" userId="S::agregg@adobe.com::9717cf38-e256-4ca4-9788-56e0c05d6dc7" providerId="AD" clId="Web-{E83F96BE-0C5A-E9C8-5248-AAFB6E630AB0}" dt="2024-02-05T17:01:39.153" v="86" actId="1076"/>
          <ac:spMkLst>
            <pc:docMk/>
            <pc:sldMk cId="2483702890" sldId="2147473518"/>
            <ac:spMk id="4" creationId="{557251C5-6F2C-7807-3079-5C7F6D0A90BC}"/>
          </ac:spMkLst>
        </pc:spChg>
        <pc:spChg chg="add mod">
          <ac:chgData name="Aimee Gregg" userId="S::agregg@adobe.com::9717cf38-e256-4ca4-9788-56e0c05d6dc7" providerId="AD" clId="Web-{E83F96BE-0C5A-E9C8-5248-AAFB6E630AB0}" dt="2024-02-05T17:01:39.153" v="87" actId="1076"/>
          <ac:spMkLst>
            <pc:docMk/>
            <pc:sldMk cId="2483702890" sldId="2147473518"/>
            <ac:spMk id="5" creationId="{58546CDC-DBCF-FFA5-7485-2FAA35FCF031}"/>
          </ac:spMkLst>
        </pc:spChg>
        <pc:spChg chg="add mod">
          <ac:chgData name="Aimee Gregg" userId="S::agregg@adobe.com::9717cf38-e256-4ca4-9788-56e0c05d6dc7" providerId="AD" clId="Web-{E83F96BE-0C5A-E9C8-5248-AAFB6E630AB0}" dt="2024-02-05T17:01:39.153" v="88" actId="1076"/>
          <ac:spMkLst>
            <pc:docMk/>
            <pc:sldMk cId="2483702890" sldId="2147473518"/>
            <ac:spMk id="6" creationId="{4A8E5FFE-994F-5E5E-8430-6A05E4F659DF}"/>
          </ac:spMkLst>
        </pc:spChg>
        <pc:spChg chg="add mod">
          <ac:chgData name="Aimee Gregg" userId="S::agregg@adobe.com::9717cf38-e256-4ca4-9788-56e0c05d6dc7" providerId="AD" clId="Web-{E83F96BE-0C5A-E9C8-5248-AAFB6E630AB0}" dt="2024-02-05T17:02:07.513" v="102"/>
          <ac:spMkLst>
            <pc:docMk/>
            <pc:sldMk cId="2483702890" sldId="2147473518"/>
            <ac:spMk id="7" creationId="{1FE7D734-85BA-927C-362A-E88C359E8B39}"/>
          </ac:spMkLst>
        </pc:spChg>
        <pc:spChg chg="add mod">
          <ac:chgData name="Aimee Gregg" userId="S::agregg@adobe.com::9717cf38-e256-4ca4-9788-56e0c05d6dc7" providerId="AD" clId="Web-{E83F96BE-0C5A-E9C8-5248-AAFB6E630AB0}" dt="2024-02-05T17:02:07.528" v="103"/>
          <ac:spMkLst>
            <pc:docMk/>
            <pc:sldMk cId="2483702890" sldId="2147473518"/>
            <ac:spMk id="8" creationId="{7093D8C6-F71A-5B30-B902-B474718A0C4B}"/>
          </ac:spMkLst>
        </pc:spChg>
        <pc:spChg chg="add mod">
          <ac:chgData name="Aimee Gregg" userId="S::agregg@adobe.com::9717cf38-e256-4ca4-9788-56e0c05d6dc7" providerId="AD" clId="Web-{E83F96BE-0C5A-E9C8-5248-AAFB6E630AB0}" dt="2024-02-05T17:02:07.544" v="104"/>
          <ac:spMkLst>
            <pc:docMk/>
            <pc:sldMk cId="2483702890" sldId="2147473518"/>
            <ac:spMk id="9" creationId="{E792353D-D01A-E486-EFC1-8D8CF00C5771}"/>
          </ac:spMkLst>
        </pc:spChg>
      </pc:sldChg>
    </pc:docChg>
  </pc:docChgLst>
  <pc:docChgLst>
    <pc:chgData name="Shruti Jagtap" userId="S::sjagtap@adobe.com::b421c4d7-8df6-4415-bcf4-1b6379ef344e" providerId="AD" clId="Web-{AA93B3CA-0843-32C8-A3AB-78CBF36F18EB}"/>
    <pc:docChg chg="addSld modSld sldOrd">
      <pc:chgData name="Shruti Jagtap" userId="S::sjagtap@adobe.com::b421c4d7-8df6-4415-bcf4-1b6379ef344e" providerId="AD" clId="Web-{AA93B3CA-0843-32C8-A3AB-78CBF36F18EB}" dt="2024-02-14T16:56:10.428" v="81" actId="1076"/>
      <pc:docMkLst>
        <pc:docMk/>
      </pc:docMkLst>
      <pc:sldChg chg="ord">
        <pc:chgData name="Shruti Jagtap" userId="S::sjagtap@adobe.com::b421c4d7-8df6-4415-bcf4-1b6379ef344e" providerId="AD" clId="Web-{AA93B3CA-0843-32C8-A3AB-78CBF36F18EB}" dt="2024-02-14T16:48:01.144" v="4"/>
        <pc:sldMkLst>
          <pc:docMk/>
          <pc:sldMk cId="3665385369" sldId="2147473523"/>
        </pc:sldMkLst>
      </pc:sldChg>
      <pc:sldChg chg="modSp add ord">
        <pc:chgData name="Shruti Jagtap" userId="S::sjagtap@adobe.com::b421c4d7-8df6-4415-bcf4-1b6379ef344e" providerId="AD" clId="Web-{AA93B3CA-0843-32C8-A3AB-78CBF36F18EB}" dt="2024-02-14T16:50:43.432" v="20" actId="20577"/>
        <pc:sldMkLst>
          <pc:docMk/>
          <pc:sldMk cId="2040230694" sldId="2147473535"/>
        </pc:sldMkLst>
        <pc:spChg chg="mod">
          <ac:chgData name="Shruti Jagtap" userId="S::sjagtap@adobe.com::b421c4d7-8df6-4415-bcf4-1b6379ef344e" providerId="AD" clId="Web-{AA93B3CA-0843-32C8-A3AB-78CBF36F18EB}" dt="2024-02-14T16:50:43.432" v="20" actId="20577"/>
          <ac:spMkLst>
            <pc:docMk/>
            <pc:sldMk cId="2040230694" sldId="2147473535"/>
            <ac:spMk id="27" creationId="{9FFEDE41-C74D-93A4-C201-9829668C5CEF}"/>
          </ac:spMkLst>
        </pc:spChg>
        <pc:spChg chg="mod">
          <ac:chgData name="Shruti Jagtap" userId="S::sjagtap@adobe.com::b421c4d7-8df6-4415-bcf4-1b6379ef344e" providerId="AD" clId="Web-{AA93B3CA-0843-32C8-A3AB-78CBF36F18EB}" dt="2024-02-14T16:48:34.208" v="6" actId="1076"/>
          <ac:spMkLst>
            <pc:docMk/>
            <pc:sldMk cId="2040230694" sldId="2147473535"/>
            <ac:spMk id="29" creationId="{4855514A-1986-AEB0-F363-AC094B7E95CC}"/>
          </ac:spMkLst>
        </pc:spChg>
      </pc:sldChg>
      <pc:sldChg chg="modSp new">
        <pc:chgData name="Shruti Jagtap" userId="S::sjagtap@adobe.com::b421c4d7-8df6-4415-bcf4-1b6379ef344e" providerId="AD" clId="Web-{AA93B3CA-0843-32C8-A3AB-78CBF36F18EB}" dt="2024-02-14T16:56:10.428" v="81" actId="1076"/>
        <pc:sldMkLst>
          <pc:docMk/>
          <pc:sldMk cId="824514280" sldId="2147473536"/>
        </pc:sldMkLst>
        <pc:spChg chg="mod">
          <ac:chgData name="Shruti Jagtap" userId="S::sjagtap@adobe.com::b421c4d7-8df6-4415-bcf4-1b6379ef344e" providerId="AD" clId="Web-{AA93B3CA-0843-32C8-A3AB-78CBF36F18EB}" dt="2024-02-14T16:55:35.224" v="29" actId="20577"/>
          <ac:spMkLst>
            <pc:docMk/>
            <pc:sldMk cId="824514280" sldId="2147473536"/>
            <ac:spMk id="2" creationId="{B0786D10-6FD2-7957-A487-8447F4F03072}"/>
          </ac:spMkLst>
        </pc:spChg>
        <pc:spChg chg="mod">
          <ac:chgData name="Shruti Jagtap" userId="S::sjagtap@adobe.com::b421c4d7-8df6-4415-bcf4-1b6379ef344e" providerId="AD" clId="Web-{AA93B3CA-0843-32C8-A3AB-78CBF36F18EB}" dt="2024-02-14T16:56:10.428" v="81" actId="1076"/>
          <ac:spMkLst>
            <pc:docMk/>
            <pc:sldMk cId="824514280" sldId="2147473536"/>
            <ac:spMk id="3" creationId="{4CEDAB3D-C2D5-1ADE-680D-CB3CADDDEAA3}"/>
          </ac:spMkLst>
        </pc:spChg>
      </pc:sldChg>
    </pc:docChg>
  </pc:docChgLst>
  <pc:docChgLst>
    <pc:chgData name="Aimee Gregg" userId="S::agregg@adobe.com::9717cf38-e256-4ca4-9788-56e0c05d6dc7" providerId="AD" clId="Web-{FCE83E82-5AAB-227A-0CE8-49B3BAF8351A}"/>
    <pc:docChg chg="addSld modSld">
      <pc:chgData name="Aimee Gregg" userId="S::agregg@adobe.com::9717cf38-e256-4ca4-9788-56e0c05d6dc7" providerId="AD" clId="Web-{FCE83E82-5AAB-227A-0CE8-49B3BAF8351A}" dt="2024-02-13T19:07:07.318" v="291" actId="20577"/>
      <pc:docMkLst>
        <pc:docMk/>
      </pc:docMkLst>
      <pc:sldChg chg="modSp">
        <pc:chgData name="Aimee Gregg" userId="S::agregg@adobe.com::9717cf38-e256-4ca4-9788-56e0c05d6dc7" providerId="AD" clId="Web-{FCE83E82-5AAB-227A-0CE8-49B3BAF8351A}" dt="2024-02-13T18:56:05.545" v="161" actId="20577"/>
        <pc:sldMkLst>
          <pc:docMk/>
          <pc:sldMk cId="1023125977" sldId="1501"/>
        </pc:sldMkLst>
        <pc:spChg chg="mod">
          <ac:chgData name="Aimee Gregg" userId="S::agregg@adobe.com::9717cf38-e256-4ca4-9788-56e0c05d6dc7" providerId="AD" clId="Web-{FCE83E82-5AAB-227A-0CE8-49B3BAF8351A}" dt="2024-02-13T18:56:05.545" v="161" actId="20577"/>
          <ac:spMkLst>
            <pc:docMk/>
            <pc:sldMk cId="1023125977" sldId="1501"/>
            <ac:spMk id="27" creationId="{578CA170-21B9-CF7F-97B0-EFA43B19463B}"/>
          </ac:spMkLst>
        </pc:spChg>
        <pc:spChg chg="mod">
          <ac:chgData name="Aimee Gregg" userId="S::agregg@adobe.com::9717cf38-e256-4ca4-9788-56e0c05d6dc7" providerId="AD" clId="Web-{FCE83E82-5AAB-227A-0CE8-49B3BAF8351A}" dt="2024-02-13T18:48:39.467" v="140" actId="20577"/>
          <ac:spMkLst>
            <pc:docMk/>
            <pc:sldMk cId="1023125977" sldId="1501"/>
            <ac:spMk id="28" creationId="{652260E8-AC64-5157-30EF-2C4F0BA073F2}"/>
          </ac:spMkLst>
        </pc:spChg>
      </pc:sldChg>
      <pc:sldChg chg="modSp">
        <pc:chgData name="Aimee Gregg" userId="S::agregg@adobe.com::9717cf38-e256-4ca4-9788-56e0c05d6dc7" providerId="AD" clId="Web-{FCE83E82-5AAB-227A-0CE8-49B3BAF8351A}" dt="2024-02-13T18:45:33.569" v="105" actId="20577"/>
        <pc:sldMkLst>
          <pc:docMk/>
          <pc:sldMk cId="1746062259" sldId="2147473521"/>
        </pc:sldMkLst>
        <pc:spChg chg="mod">
          <ac:chgData name="Aimee Gregg" userId="S::agregg@adobe.com::9717cf38-e256-4ca4-9788-56e0c05d6dc7" providerId="AD" clId="Web-{FCE83E82-5AAB-227A-0CE8-49B3BAF8351A}" dt="2024-02-13T18:45:33.569" v="105" actId="20577"/>
          <ac:spMkLst>
            <pc:docMk/>
            <pc:sldMk cId="1746062259" sldId="2147473521"/>
            <ac:spMk id="3" creationId="{873636CC-8B0C-5C84-5AAC-D5A802396B8A}"/>
          </ac:spMkLst>
        </pc:spChg>
      </pc:sldChg>
      <pc:sldChg chg="modSp">
        <pc:chgData name="Aimee Gregg" userId="S::agregg@adobe.com::9717cf38-e256-4ca4-9788-56e0c05d6dc7" providerId="AD" clId="Web-{FCE83E82-5AAB-227A-0CE8-49B3BAF8351A}" dt="2024-02-13T19:01:37.228" v="186"/>
        <pc:sldMkLst>
          <pc:docMk/>
          <pc:sldMk cId="3665385369" sldId="2147473523"/>
        </pc:sldMkLst>
        <pc:spChg chg="mod">
          <ac:chgData name="Aimee Gregg" userId="S::agregg@adobe.com::9717cf38-e256-4ca4-9788-56e0c05d6dc7" providerId="AD" clId="Web-{FCE83E82-5AAB-227A-0CE8-49B3BAF8351A}" dt="2024-02-13T19:00:01.381" v="185" actId="20577"/>
          <ac:spMkLst>
            <pc:docMk/>
            <pc:sldMk cId="3665385369" sldId="2147473523"/>
            <ac:spMk id="2" creationId="{60EF55AE-E3D1-65A5-E679-C36285FD5258}"/>
          </ac:spMkLst>
        </pc:spChg>
        <pc:graphicFrameChg chg="modGraphic">
          <ac:chgData name="Aimee Gregg" userId="S::agregg@adobe.com::9717cf38-e256-4ca4-9788-56e0c05d6dc7" providerId="AD" clId="Web-{FCE83E82-5AAB-227A-0CE8-49B3BAF8351A}" dt="2024-02-13T19:01:37.228" v="186"/>
          <ac:graphicFrameMkLst>
            <pc:docMk/>
            <pc:sldMk cId="3665385369" sldId="2147473523"/>
            <ac:graphicFrameMk id="5" creationId="{5D8F5039-87CD-71E6-6ED8-213EFD5E40C4}"/>
          </ac:graphicFrameMkLst>
        </pc:graphicFrameChg>
      </pc:sldChg>
      <pc:sldChg chg="addSp modSp">
        <pc:chgData name="Aimee Gregg" userId="S::agregg@adobe.com::9717cf38-e256-4ca4-9788-56e0c05d6dc7" providerId="AD" clId="Web-{FCE83E82-5AAB-227A-0CE8-49B3BAF8351A}" dt="2024-02-13T19:05:42.862" v="282" actId="1076"/>
        <pc:sldMkLst>
          <pc:docMk/>
          <pc:sldMk cId="3814842973" sldId="2147473528"/>
        </pc:sldMkLst>
        <pc:spChg chg="mod">
          <ac:chgData name="Aimee Gregg" userId="S::agregg@adobe.com::9717cf38-e256-4ca4-9788-56e0c05d6dc7" providerId="AD" clId="Web-{FCE83E82-5AAB-227A-0CE8-49B3BAF8351A}" dt="2024-02-13T19:05:42.862" v="282" actId="1076"/>
          <ac:spMkLst>
            <pc:docMk/>
            <pc:sldMk cId="3814842973" sldId="2147473528"/>
            <ac:spMk id="3" creationId="{419FB288-F720-CA1B-DBCF-5ECBFF6E1A52}"/>
          </ac:spMkLst>
        </pc:spChg>
        <pc:picChg chg="add mod">
          <ac:chgData name="Aimee Gregg" userId="S::agregg@adobe.com::9717cf38-e256-4ca4-9788-56e0c05d6dc7" providerId="AD" clId="Web-{FCE83E82-5AAB-227A-0CE8-49B3BAF8351A}" dt="2024-02-13T19:05:35.596" v="278" actId="1076"/>
          <ac:picMkLst>
            <pc:docMk/>
            <pc:sldMk cId="3814842973" sldId="2147473528"/>
            <ac:picMk id="4" creationId="{3E6DFFED-6723-878A-E0C5-EAFBCD9375B2}"/>
          </ac:picMkLst>
        </pc:picChg>
      </pc:sldChg>
      <pc:sldChg chg="new">
        <pc:chgData name="Aimee Gregg" userId="S::agregg@adobe.com::9717cf38-e256-4ca4-9788-56e0c05d6dc7" providerId="AD" clId="Web-{FCE83E82-5AAB-227A-0CE8-49B3BAF8351A}" dt="2024-02-13T19:02:23.339" v="187"/>
        <pc:sldMkLst>
          <pc:docMk/>
          <pc:sldMk cId="2625760521" sldId="2147473533"/>
        </pc:sldMkLst>
      </pc:sldChg>
      <pc:sldChg chg="modSp add">
        <pc:chgData name="Aimee Gregg" userId="S::agregg@adobe.com::9717cf38-e256-4ca4-9788-56e0c05d6dc7" providerId="AD" clId="Web-{FCE83E82-5AAB-227A-0CE8-49B3BAF8351A}" dt="2024-02-13T19:07:07.318" v="291" actId="20577"/>
        <pc:sldMkLst>
          <pc:docMk/>
          <pc:sldMk cId="2886478087" sldId="2147473534"/>
        </pc:sldMkLst>
        <pc:spChg chg="mod">
          <ac:chgData name="Aimee Gregg" userId="S::agregg@adobe.com::9717cf38-e256-4ca4-9788-56e0c05d6dc7" providerId="AD" clId="Web-{FCE83E82-5AAB-227A-0CE8-49B3BAF8351A}" dt="2024-02-13T19:07:02.021" v="287"/>
          <ac:spMkLst>
            <pc:docMk/>
            <pc:sldMk cId="2886478087" sldId="2147473534"/>
            <ac:spMk id="3" creationId="{9336D8F8-7F60-6B8E-B6A8-0191ECD98F2F}"/>
          </ac:spMkLst>
        </pc:spChg>
        <pc:spChg chg="mod">
          <ac:chgData name="Aimee Gregg" userId="S::agregg@adobe.com::9717cf38-e256-4ca4-9788-56e0c05d6dc7" providerId="AD" clId="Web-{FCE83E82-5AAB-227A-0CE8-49B3BAF8351A}" dt="2024-02-13T19:07:02.021" v="289"/>
          <ac:spMkLst>
            <pc:docMk/>
            <pc:sldMk cId="2886478087" sldId="2147473534"/>
            <ac:spMk id="6" creationId="{B9B7B58B-DE41-56AA-EDE2-16E3EF8E6AEB}"/>
          </ac:spMkLst>
        </pc:spChg>
        <pc:spChg chg="mod">
          <ac:chgData name="Aimee Gregg" userId="S::agregg@adobe.com::9717cf38-e256-4ca4-9788-56e0c05d6dc7" providerId="AD" clId="Web-{FCE83E82-5AAB-227A-0CE8-49B3BAF8351A}" dt="2024-02-13T19:07:07.318" v="291" actId="20577"/>
          <ac:spMkLst>
            <pc:docMk/>
            <pc:sldMk cId="2886478087" sldId="2147473534"/>
            <ac:spMk id="7" creationId="{AAB064E8-F2EA-D1DC-EC42-DF57E8BC2286}"/>
          </ac:spMkLst>
        </pc:spChg>
        <pc:spChg chg="mod">
          <ac:chgData name="Aimee Gregg" userId="S::agregg@adobe.com::9717cf38-e256-4ca4-9788-56e0c05d6dc7" providerId="AD" clId="Web-{FCE83E82-5AAB-227A-0CE8-49B3BAF8351A}" dt="2024-02-13T19:07:02.021" v="288"/>
          <ac:spMkLst>
            <pc:docMk/>
            <pc:sldMk cId="2886478087" sldId="2147473534"/>
            <ac:spMk id="8" creationId="{4EA7CCA0-D321-ABD4-C385-7031D629358F}"/>
          </ac:spMkLst>
        </pc:spChg>
        <pc:spChg chg="mod">
          <ac:chgData name="Aimee Gregg" userId="S::agregg@adobe.com::9717cf38-e256-4ca4-9788-56e0c05d6dc7" providerId="AD" clId="Web-{FCE83E82-5AAB-227A-0CE8-49B3BAF8351A}" dt="2024-02-13T19:07:02.240" v="290"/>
          <ac:spMkLst>
            <pc:docMk/>
            <pc:sldMk cId="2886478087" sldId="2147473534"/>
            <ac:spMk id="10" creationId="{8C0305AE-83C3-478F-AB6E-393BB3337ED9}"/>
          </ac:spMkLst>
        </pc:spChg>
      </pc:sldChg>
    </pc:docChg>
  </pc:docChgLst>
  <pc:docChgLst>
    <pc:chgData name="Shruti Jagtap" userId="S::sjagtap@adobe.com::b421c4d7-8df6-4415-bcf4-1b6379ef344e" providerId="AD" clId="Web-{2E68DF55-A369-3C0B-B774-A54D79219411}"/>
    <pc:docChg chg="mod addSld modSld sldOrd">
      <pc:chgData name="Shruti Jagtap" userId="S::sjagtap@adobe.com::b421c4d7-8df6-4415-bcf4-1b6379ef344e" providerId="AD" clId="Web-{2E68DF55-A369-3C0B-B774-A54D79219411}" dt="2024-02-07T14:36:38.834" v="278" actId="20577"/>
      <pc:docMkLst>
        <pc:docMk/>
      </pc:docMkLst>
      <pc:sldChg chg="addCm">
        <pc:chgData name="Shruti Jagtap" userId="S::sjagtap@adobe.com::b421c4d7-8df6-4415-bcf4-1b6379ef344e" providerId="AD" clId="Web-{2E68DF55-A369-3C0B-B774-A54D79219411}" dt="2024-02-07T14:17:25.779" v="4"/>
        <pc:sldMkLst>
          <pc:docMk/>
          <pc:sldMk cId="1023125977" sldId="1501"/>
        </pc:sldMkLst>
        <pc:extLst>
          <p:ext xmlns:p="http://schemas.openxmlformats.org/presentationml/2006/main" uri="{D6D511B9-2390-475A-947B-AFAB55BFBCF1}">
            <pc226:cmChg xmlns:pc226="http://schemas.microsoft.com/office/powerpoint/2022/06/main/command" chg="add">
              <pc226:chgData name="Shruti Jagtap" userId="S::sjagtap@adobe.com::b421c4d7-8df6-4415-bcf4-1b6379ef344e" providerId="AD" clId="Web-{2E68DF55-A369-3C0B-B774-A54D79219411}" dt="2024-02-07T14:17:25.779" v="4"/>
              <pc2:cmMkLst xmlns:pc2="http://schemas.microsoft.com/office/powerpoint/2019/9/main/command">
                <pc:docMk/>
                <pc:sldMk cId="1023125977" sldId="1501"/>
                <pc2:cmMk id="{6E4FC185-FE9C-4FFF-8575-F2508C4B3E07}"/>
              </pc2:cmMkLst>
            </pc226:cmChg>
          </p:ext>
        </pc:extLst>
      </pc:sldChg>
      <pc:sldChg chg="modSp ord">
        <pc:chgData name="Shruti Jagtap" userId="S::sjagtap@adobe.com::b421c4d7-8df6-4415-bcf4-1b6379ef344e" providerId="AD" clId="Web-{2E68DF55-A369-3C0B-B774-A54D79219411}" dt="2024-02-07T14:13:03.005" v="2"/>
        <pc:sldMkLst>
          <pc:docMk/>
          <pc:sldMk cId="2679635019" sldId="1503"/>
        </pc:sldMkLst>
        <pc:picChg chg="mod">
          <ac:chgData name="Shruti Jagtap" userId="S::sjagtap@adobe.com::b421c4d7-8df6-4415-bcf4-1b6379ef344e" providerId="AD" clId="Web-{2E68DF55-A369-3C0B-B774-A54D79219411}" dt="2024-02-07T14:12:37.113" v="1" actId="14100"/>
          <ac:picMkLst>
            <pc:docMk/>
            <pc:sldMk cId="2679635019" sldId="1503"/>
            <ac:picMk id="4" creationId="{DD3CC344-AC64-6429-214F-1F91059AFF67}"/>
          </ac:picMkLst>
        </pc:picChg>
      </pc:sldChg>
      <pc:sldChg chg="modSp new ord">
        <pc:chgData name="Shruti Jagtap" userId="S::sjagtap@adobe.com::b421c4d7-8df6-4415-bcf4-1b6379ef344e" providerId="AD" clId="Web-{2E68DF55-A369-3C0B-B774-A54D79219411}" dt="2024-02-07T14:36:38.834" v="278" actId="20577"/>
        <pc:sldMkLst>
          <pc:docMk/>
          <pc:sldMk cId="1746062259" sldId="2147473521"/>
        </pc:sldMkLst>
        <pc:spChg chg="mod">
          <ac:chgData name="Shruti Jagtap" userId="S::sjagtap@adobe.com::b421c4d7-8df6-4415-bcf4-1b6379ef344e" providerId="AD" clId="Web-{2E68DF55-A369-3C0B-B774-A54D79219411}" dt="2024-02-07T14:35:45.395" v="271" actId="20577"/>
          <ac:spMkLst>
            <pc:docMk/>
            <pc:sldMk cId="1746062259" sldId="2147473521"/>
            <ac:spMk id="2" creationId="{62843CD9-6523-90D6-3FAE-2A6CF463CD86}"/>
          </ac:spMkLst>
        </pc:spChg>
        <pc:spChg chg="mod">
          <ac:chgData name="Shruti Jagtap" userId="S::sjagtap@adobe.com::b421c4d7-8df6-4415-bcf4-1b6379ef344e" providerId="AD" clId="Web-{2E68DF55-A369-3C0B-B774-A54D79219411}" dt="2024-02-07T14:36:38.834" v="278" actId="20577"/>
          <ac:spMkLst>
            <pc:docMk/>
            <pc:sldMk cId="1746062259" sldId="2147473521"/>
            <ac:spMk id="3" creationId="{873636CC-8B0C-5C84-5AAC-D5A802396B8A}"/>
          </ac:spMkLst>
        </pc:spChg>
      </pc:sldChg>
    </pc:docChg>
  </pc:docChgLst>
  <pc:docChgLst>
    <pc:chgData name="Aimee Gregg" userId="S::agregg@adobe.com::9717cf38-e256-4ca4-9788-56e0c05d6dc7" providerId="AD" clId="Web-{9F694F11-D90B-58F9-33B8-7E699F260A61}"/>
    <pc:docChg chg="modSld">
      <pc:chgData name="Aimee Gregg" userId="S::agregg@adobe.com::9717cf38-e256-4ca4-9788-56e0c05d6dc7" providerId="AD" clId="Web-{9F694F11-D90B-58F9-33B8-7E699F260A61}" dt="2024-02-15T16:11:22.127" v="18" actId="20577"/>
      <pc:docMkLst>
        <pc:docMk/>
      </pc:docMkLst>
      <pc:sldChg chg="modSp">
        <pc:chgData name="Aimee Gregg" userId="S::agregg@adobe.com::9717cf38-e256-4ca4-9788-56e0c05d6dc7" providerId="AD" clId="Web-{9F694F11-D90B-58F9-33B8-7E699F260A61}" dt="2024-02-15T16:11:22.127" v="18" actId="20577"/>
        <pc:sldMkLst>
          <pc:docMk/>
          <pc:sldMk cId="2979510276" sldId="1500"/>
        </pc:sldMkLst>
        <pc:spChg chg="mod">
          <ac:chgData name="Aimee Gregg" userId="S::agregg@adobe.com::9717cf38-e256-4ca4-9788-56e0c05d6dc7" providerId="AD" clId="Web-{9F694F11-D90B-58F9-33B8-7E699F260A61}" dt="2024-02-15T16:11:22.127" v="18" actId="20577"/>
          <ac:spMkLst>
            <pc:docMk/>
            <pc:sldMk cId="2979510276" sldId="1500"/>
            <ac:spMk id="24577" creationId="{53D73D17-5DFE-B74B-A582-5F510CC72B7C}"/>
          </ac:spMkLst>
        </pc:spChg>
      </pc:sldChg>
    </pc:docChg>
  </pc:docChgLst>
  <pc:docChgLst>
    <pc:chgData name="Shakti Sagar Nayak" userId="S::ssagarnayak@adobe.com::6446175d-3ba5-41a7-8ff1-67acadb32f72" providerId="AD" clId="Web-{11F656B2-6415-4778-326A-835D900EBE12}"/>
    <pc:docChg chg="addSld delSld modSld addMainMaster modMainMaster">
      <pc:chgData name="Shakti Sagar Nayak" userId="S::ssagarnayak@adobe.com::6446175d-3ba5-41a7-8ff1-67acadb32f72" providerId="AD" clId="Web-{11F656B2-6415-4778-326A-835D900EBE12}" dt="2024-02-15T12:27:27.127" v="6"/>
      <pc:docMkLst>
        <pc:docMk/>
      </pc:docMkLst>
      <pc:sldChg chg="addSp delSp modSp del">
        <pc:chgData name="Shakti Sagar Nayak" userId="S::ssagarnayak@adobe.com::6446175d-3ba5-41a7-8ff1-67acadb32f72" providerId="AD" clId="Web-{11F656B2-6415-4778-326A-835D900EBE12}" dt="2024-02-15T12:27:27.127" v="6"/>
        <pc:sldMkLst>
          <pc:docMk/>
          <pc:sldMk cId="3735639184" sldId="2147479209"/>
        </pc:sldMkLst>
        <pc:spChg chg="del">
          <ac:chgData name="Shakti Sagar Nayak" userId="S::ssagarnayak@adobe.com::6446175d-3ba5-41a7-8ff1-67acadb32f72" providerId="AD" clId="Web-{11F656B2-6415-4778-326A-835D900EBE12}" dt="2024-02-15T12:26:39.657" v="0"/>
          <ac:spMkLst>
            <pc:docMk/>
            <pc:sldMk cId="3735639184" sldId="2147479209"/>
            <ac:spMk id="3" creationId="{64CD870E-F572-82C2-3E35-29641E4E7C61}"/>
          </ac:spMkLst>
        </pc:spChg>
        <pc:picChg chg="add mod ord">
          <ac:chgData name="Shakti Sagar Nayak" userId="S::ssagarnayak@adobe.com::6446175d-3ba5-41a7-8ff1-67acadb32f72" providerId="AD" clId="Web-{11F656B2-6415-4778-326A-835D900EBE12}" dt="2024-02-15T12:26:39.657" v="0"/>
          <ac:picMkLst>
            <pc:docMk/>
            <pc:sldMk cId="3735639184" sldId="2147479209"/>
            <ac:picMk id="4" creationId="{E9A3F28D-026F-9A3B-233E-01ED7C0DA2DB}"/>
          </ac:picMkLst>
        </pc:picChg>
      </pc:sldChg>
      <pc:sldChg chg="new del">
        <pc:chgData name="Shakti Sagar Nayak" userId="S::ssagarnayak@adobe.com::6446175d-3ba5-41a7-8ff1-67acadb32f72" providerId="AD" clId="Web-{11F656B2-6415-4778-326A-835D900EBE12}" dt="2024-02-15T12:27:27.111" v="5"/>
        <pc:sldMkLst>
          <pc:docMk/>
          <pc:sldMk cId="2535300105" sldId="2147479210"/>
        </pc:sldMkLst>
      </pc:sldChg>
      <pc:sldChg chg="add del">
        <pc:chgData name="Shakti Sagar Nayak" userId="S::ssagarnayak@adobe.com::6446175d-3ba5-41a7-8ff1-67acadb32f72" providerId="AD" clId="Web-{11F656B2-6415-4778-326A-835D900EBE12}" dt="2024-02-15T12:27:17.408" v="4"/>
        <pc:sldMkLst>
          <pc:docMk/>
          <pc:sldMk cId="2135296394" sldId="2147479211"/>
        </pc:sldMkLst>
      </pc:sldChg>
      <pc:sldMasterChg chg="add addSldLayout">
        <pc:chgData name="Shakti Sagar Nayak" userId="S::ssagarnayak@adobe.com::6446175d-3ba5-41a7-8ff1-67acadb32f72" providerId="AD" clId="Web-{11F656B2-6415-4778-326A-835D900EBE12}" dt="2024-02-15T12:27:17.408" v="4"/>
        <pc:sldMasterMkLst>
          <pc:docMk/>
          <pc:sldMasterMk cId="2627989055" sldId="2147483648"/>
        </pc:sldMasterMkLst>
        <pc:sldLayoutChg chg="add">
          <pc:chgData name="Shakti Sagar Nayak" userId="S::ssagarnayak@adobe.com::6446175d-3ba5-41a7-8ff1-67acadb32f72" providerId="AD" clId="Web-{11F656B2-6415-4778-326A-835D900EBE12}" dt="2024-02-15T12:27:17.408" v="4"/>
          <pc:sldLayoutMkLst>
            <pc:docMk/>
            <pc:sldMasterMk cId="2627989055" sldId="2147483648"/>
            <pc:sldLayoutMk cId="2617755019" sldId="2147483649"/>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3837387945" sldId="2147483650"/>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1795539660" sldId="2147483651"/>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3413300050" sldId="2147483652"/>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3148584104" sldId="2147483653"/>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3274937444" sldId="2147483654"/>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651248942" sldId="2147483655"/>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828569574" sldId="2147483656"/>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168689960" sldId="2147483657"/>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3575147478" sldId="2147483658"/>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88488595" sldId="2147483659"/>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529317321" sldId="2147483660"/>
          </pc:sldLayoutMkLst>
        </pc:sldLayoutChg>
        <pc:sldLayoutChg chg="add">
          <pc:chgData name="Shakti Sagar Nayak" userId="S::ssagarnayak@adobe.com::6446175d-3ba5-41a7-8ff1-67acadb32f72" providerId="AD" clId="Web-{11F656B2-6415-4778-326A-835D900EBE12}" dt="2024-02-15T12:27:17.408" v="4"/>
          <pc:sldLayoutMkLst>
            <pc:docMk/>
            <pc:sldMasterMk cId="2627989055" sldId="2147483648"/>
            <pc:sldLayoutMk cId="4253417230" sldId="2147483661"/>
          </pc:sldLayoutMkLst>
        </pc:sldLayoutChg>
      </pc:sldMasterChg>
      <pc:sldMasterChg chg="replId modSldLayout">
        <pc:chgData name="Shakti Sagar Nayak" userId="S::ssagarnayak@adobe.com::6446175d-3ba5-41a7-8ff1-67acadb32f72" providerId="AD" clId="Web-{11F656B2-6415-4778-326A-835D900EBE12}" dt="2024-02-15T12:27:17.408" v="4"/>
        <pc:sldMasterMkLst>
          <pc:docMk/>
          <pc:sldMasterMk cId="3539999193" sldId="2147483712"/>
        </pc:sldMasterMkLst>
        <pc:sldLayoutChg chg="replId">
          <pc:chgData name="Shakti Sagar Nayak" userId="S::ssagarnayak@adobe.com::6446175d-3ba5-41a7-8ff1-67acadb32f72" providerId="AD" clId="Web-{11F656B2-6415-4778-326A-835D900EBE12}" dt="2024-02-15T12:27:17.408" v="4"/>
          <pc:sldLayoutMkLst>
            <pc:docMk/>
            <pc:sldMasterMk cId="3539999193" sldId="2147483712"/>
            <pc:sldLayoutMk cId="3863358708" sldId="2147483713"/>
          </pc:sldLayoutMkLst>
        </pc:sldLayoutChg>
      </pc:sldMasterChg>
    </pc:docChg>
  </pc:docChgLst>
  <pc:docChgLst>
    <pc:chgData name="Aimee Gregg" userId="9717cf38-e256-4ca4-9788-56e0c05d6dc7" providerId="ADAL" clId="{B9CD4D28-048D-CD46-B3E3-367C372F6B2F}"/>
    <pc:docChg chg="undo custSel addSld delSld modSld sldOrd">
      <pc:chgData name="Aimee Gregg" userId="9717cf38-e256-4ca4-9788-56e0c05d6dc7" providerId="ADAL" clId="{B9CD4D28-048D-CD46-B3E3-367C372F6B2F}" dt="2024-02-15T15:16:06.592" v="7270" actId="20578"/>
      <pc:docMkLst>
        <pc:docMk/>
      </pc:docMkLst>
      <pc:sldChg chg="modSp add">
        <pc:chgData name="Aimee Gregg" userId="9717cf38-e256-4ca4-9788-56e0c05d6dc7" providerId="ADAL" clId="{B9CD4D28-048D-CD46-B3E3-367C372F6B2F}" dt="2024-02-07T21:49:29.203" v="2479"/>
        <pc:sldMkLst>
          <pc:docMk/>
          <pc:sldMk cId="731574978" sldId="260"/>
        </pc:sldMkLst>
        <pc:graphicFrameChg chg="mod">
          <ac:chgData name="Aimee Gregg" userId="9717cf38-e256-4ca4-9788-56e0c05d6dc7" providerId="ADAL" clId="{B9CD4D28-048D-CD46-B3E3-367C372F6B2F}" dt="2024-02-07T21:49:29.203" v="2479"/>
          <ac:graphicFrameMkLst>
            <pc:docMk/>
            <pc:sldMk cId="731574978" sldId="260"/>
            <ac:graphicFrameMk id="8" creationId="{CAF9602B-9A00-722D-CAAE-7074010ADABB}"/>
          </ac:graphicFrameMkLst>
        </pc:graphicFrameChg>
      </pc:sldChg>
      <pc:sldChg chg="modSp mod ord">
        <pc:chgData name="Aimee Gregg" userId="9717cf38-e256-4ca4-9788-56e0c05d6dc7" providerId="ADAL" clId="{B9CD4D28-048D-CD46-B3E3-367C372F6B2F}" dt="2024-02-14T21:15:26.783" v="4044" actId="20578"/>
        <pc:sldMkLst>
          <pc:docMk/>
          <pc:sldMk cId="1023125977" sldId="1501"/>
        </pc:sldMkLst>
        <pc:spChg chg="mod">
          <ac:chgData name="Aimee Gregg" userId="9717cf38-e256-4ca4-9788-56e0c05d6dc7" providerId="ADAL" clId="{B9CD4D28-048D-CD46-B3E3-367C372F6B2F}" dt="2024-02-07T22:27:10.122" v="2506" actId="207"/>
          <ac:spMkLst>
            <pc:docMk/>
            <pc:sldMk cId="1023125977" sldId="1501"/>
            <ac:spMk id="12" creationId="{8A6F6DD4-B9FD-718B-DB11-BE2FC296E71C}"/>
          </ac:spMkLst>
        </pc:spChg>
        <pc:spChg chg="mod">
          <ac:chgData name="Aimee Gregg" userId="9717cf38-e256-4ca4-9788-56e0c05d6dc7" providerId="ADAL" clId="{B9CD4D28-048D-CD46-B3E3-367C372F6B2F}" dt="2024-02-07T22:27:42.670" v="2508" actId="208"/>
          <ac:spMkLst>
            <pc:docMk/>
            <pc:sldMk cId="1023125977" sldId="1501"/>
            <ac:spMk id="22" creationId="{8EA44BF4-0514-BA34-9519-3EED1EF4EE75}"/>
          </ac:spMkLst>
        </pc:spChg>
        <pc:spChg chg="mod">
          <ac:chgData name="Aimee Gregg" userId="9717cf38-e256-4ca4-9788-56e0c05d6dc7" providerId="ADAL" clId="{B9CD4D28-048D-CD46-B3E3-367C372F6B2F}" dt="2024-02-07T22:27:42.670" v="2508" actId="208"/>
          <ac:spMkLst>
            <pc:docMk/>
            <pc:sldMk cId="1023125977" sldId="1501"/>
            <ac:spMk id="23" creationId="{060D192A-CE8F-B983-1430-A6FFD2744543}"/>
          </ac:spMkLst>
        </pc:spChg>
        <pc:spChg chg="mod">
          <ac:chgData name="Aimee Gregg" userId="9717cf38-e256-4ca4-9788-56e0c05d6dc7" providerId="ADAL" clId="{B9CD4D28-048D-CD46-B3E3-367C372F6B2F}" dt="2024-02-07T22:27:42.670" v="2508" actId="208"/>
          <ac:spMkLst>
            <pc:docMk/>
            <pc:sldMk cId="1023125977" sldId="1501"/>
            <ac:spMk id="26" creationId="{D1566390-DE59-EE42-6EE7-237598014286}"/>
          </ac:spMkLst>
        </pc:spChg>
        <pc:spChg chg="mod">
          <ac:chgData name="Aimee Gregg" userId="9717cf38-e256-4ca4-9788-56e0c05d6dc7" providerId="ADAL" clId="{B9CD4D28-048D-CD46-B3E3-367C372F6B2F}" dt="2024-02-07T22:27:42.670" v="2508" actId="208"/>
          <ac:spMkLst>
            <pc:docMk/>
            <pc:sldMk cId="1023125977" sldId="1501"/>
            <ac:spMk id="27" creationId="{578CA170-21B9-CF7F-97B0-EFA43B19463B}"/>
          </ac:spMkLst>
        </pc:spChg>
        <pc:spChg chg="mod">
          <ac:chgData name="Aimee Gregg" userId="9717cf38-e256-4ca4-9788-56e0c05d6dc7" providerId="ADAL" clId="{B9CD4D28-048D-CD46-B3E3-367C372F6B2F}" dt="2024-02-07T22:27:42.670" v="2508" actId="208"/>
          <ac:spMkLst>
            <pc:docMk/>
            <pc:sldMk cId="1023125977" sldId="1501"/>
            <ac:spMk id="28" creationId="{652260E8-AC64-5157-30EF-2C4F0BA073F2}"/>
          </ac:spMkLst>
        </pc:spChg>
        <pc:spChg chg="mod">
          <ac:chgData name="Aimee Gregg" userId="9717cf38-e256-4ca4-9788-56e0c05d6dc7" providerId="ADAL" clId="{B9CD4D28-048D-CD46-B3E3-367C372F6B2F}" dt="2024-02-07T22:27:42.670" v="2508" actId="208"/>
          <ac:spMkLst>
            <pc:docMk/>
            <pc:sldMk cId="1023125977" sldId="1501"/>
            <ac:spMk id="32" creationId="{F7982F84-3080-C975-CEA1-DABEF82F9ECE}"/>
          </ac:spMkLst>
        </pc:spChg>
        <pc:spChg chg="mod">
          <ac:chgData name="Aimee Gregg" userId="9717cf38-e256-4ca4-9788-56e0c05d6dc7" providerId="ADAL" clId="{B9CD4D28-048D-CD46-B3E3-367C372F6B2F}" dt="2024-02-07T22:27:42.670" v="2508" actId="208"/>
          <ac:spMkLst>
            <pc:docMk/>
            <pc:sldMk cId="1023125977" sldId="1501"/>
            <ac:spMk id="35" creationId="{939F49CD-DCA3-512F-131D-D61C70AE3CBF}"/>
          </ac:spMkLst>
        </pc:spChg>
        <pc:spChg chg="mod">
          <ac:chgData name="Aimee Gregg" userId="9717cf38-e256-4ca4-9788-56e0c05d6dc7" providerId="ADAL" clId="{B9CD4D28-048D-CD46-B3E3-367C372F6B2F}" dt="2024-02-07T22:27:42.670" v="2508" actId="208"/>
          <ac:spMkLst>
            <pc:docMk/>
            <pc:sldMk cId="1023125977" sldId="1501"/>
            <ac:spMk id="36" creationId="{8CF5AF1A-1244-181A-F2B5-7FD003847084}"/>
          </ac:spMkLst>
        </pc:spChg>
        <pc:spChg chg="mod">
          <ac:chgData name="Aimee Gregg" userId="9717cf38-e256-4ca4-9788-56e0c05d6dc7" providerId="ADAL" clId="{B9CD4D28-048D-CD46-B3E3-367C372F6B2F}" dt="2024-02-07T22:27:42.670" v="2508" actId="208"/>
          <ac:spMkLst>
            <pc:docMk/>
            <pc:sldMk cId="1023125977" sldId="1501"/>
            <ac:spMk id="37" creationId="{C31EA307-C1D5-ED5C-D431-C83BCDD0C214}"/>
          </ac:spMkLst>
        </pc:spChg>
        <pc:spChg chg="mod">
          <ac:chgData name="Aimee Gregg" userId="9717cf38-e256-4ca4-9788-56e0c05d6dc7" providerId="ADAL" clId="{B9CD4D28-048D-CD46-B3E3-367C372F6B2F}" dt="2024-02-07T22:27:42.670" v="2508" actId="208"/>
          <ac:spMkLst>
            <pc:docMk/>
            <pc:sldMk cId="1023125977" sldId="1501"/>
            <ac:spMk id="40" creationId="{7CEDE9D8-36C7-BEED-3E67-BAD012DE376F}"/>
          </ac:spMkLst>
        </pc:spChg>
        <pc:graphicFrameChg chg="mod">
          <ac:chgData name="Aimee Gregg" userId="9717cf38-e256-4ca4-9788-56e0c05d6dc7" providerId="ADAL" clId="{B9CD4D28-048D-CD46-B3E3-367C372F6B2F}" dt="2024-02-07T22:27:21.729" v="2507" actId="207"/>
          <ac:graphicFrameMkLst>
            <pc:docMk/>
            <pc:sldMk cId="1023125977" sldId="1501"/>
            <ac:graphicFrameMk id="11" creationId="{82AD7F23-F54A-4DE1-9EDE-9A5DA4634A00}"/>
          </ac:graphicFrameMkLst>
        </pc:graphicFrameChg>
      </pc:sldChg>
      <pc:sldChg chg="addSp delSp modSp mod modNotesTx">
        <pc:chgData name="Aimee Gregg" userId="9717cf38-e256-4ca4-9788-56e0c05d6dc7" providerId="ADAL" clId="{B9CD4D28-048D-CD46-B3E3-367C372F6B2F}" dt="2024-02-14T21:19:09.009" v="4130" actId="20577"/>
        <pc:sldMkLst>
          <pc:docMk/>
          <pc:sldMk cId="2679635019" sldId="1503"/>
        </pc:sldMkLst>
        <pc:spChg chg="del">
          <ac:chgData name="Aimee Gregg" userId="9717cf38-e256-4ca4-9788-56e0c05d6dc7" providerId="ADAL" clId="{B9CD4D28-048D-CD46-B3E3-367C372F6B2F}" dt="2024-02-07T22:25:55.379" v="2490" actId="478"/>
          <ac:spMkLst>
            <pc:docMk/>
            <pc:sldMk cId="2679635019" sldId="1503"/>
            <ac:spMk id="2" creationId="{9127C518-EE56-4398-8D0C-52679712B2FD}"/>
          </ac:spMkLst>
        </pc:spChg>
        <pc:spChg chg="add del mod">
          <ac:chgData name="Aimee Gregg" userId="9717cf38-e256-4ca4-9788-56e0c05d6dc7" providerId="ADAL" clId="{B9CD4D28-048D-CD46-B3E3-367C372F6B2F}" dt="2024-02-07T22:25:58.628" v="2491" actId="478"/>
          <ac:spMkLst>
            <pc:docMk/>
            <pc:sldMk cId="2679635019" sldId="1503"/>
            <ac:spMk id="5" creationId="{92F13ABB-76EE-2C5D-4AF8-9B8BAE34D8A3}"/>
          </ac:spMkLst>
        </pc:spChg>
        <pc:picChg chg="mod">
          <ac:chgData name="Aimee Gregg" userId="9717cf38-e256-4ca4-9788-56e0c05d6dc7" providerId="ADAL" clId="{B9CD4D28-048D-CD46-B3E3-367C372F6B2F}" dt="2024-02-07T22:26:12.877" v="2496" actId="1076"/>
          <ac:picMkLst>
            <pc:docMk/>
            <pc:sldMk cId="2679635019" sldId="1503"/>
            <ac:picMk id="4" creationId="{DD3CC344-AC64-6429-214F-1F91059AFF67}"/>
          </ac:picMkLst>
        </pc:picChg>
      </pc:sldChg>
      <pc:sldChg chg="ord">
        <pc:chgData name="Aimee Gregg" userId="9717cf38-e256-4ca4-9788-56e0c05d6dc7" providerId="ADAL" clId="{B9CD4D28-048D-CD46-B3E3-367C372F6B2F}" dt="2024-02-05T21:25:37.670" v="2380" actId="20578"/>
        <pc:sldMkLst>
          <pc:docMk/>
          <pc:sldMk cId="719584368" sldId="2147473515"/>
        </pc:sldMkLst>
      </pc:sldChg>
      <pc:sldChg chg="del">
        <pc:chgData name="Aimee Gregg" userId="9717cf38-e256-4ca4-9788-56e0c05d6dc7" providerId="ADAL" clId="{B9CD4D28-048D-CD46-B3E3-367C372F6B2F}" dt="2024-02-07T21:49:32.839" v="2480" actId="2696"/>
        <pc:sldMkLst>
          <pc:docMk/>
          <pc:sldMk cId="3657303391" sldId="2147473516"/>
        </pc:sldMkLst>
      </pc:sldChg>
      <pc:sldChg chg="del">
        <pc:chgData name="Aimee Gregg" userId="9717cf38-e256-4ca4-9788-56e0c05d6dc7" providerId="ADAL" clId="{B9CD4D28-048D-CD46-B3E3-367C372F6B2F}" dt="2024-02-07T21:49:34.552" v="2481" actId="2696"/>
        <pc:sldMkLst>
          <pc:docMk/>
          <pc:sldMk cId="1246830260" sldId="2147473517"/>
        </pc:sldMkLst>
      </pc:sldChg>
      <pc:sldChg chg="del">
        <pc:chgData name="Aimee Gregg" userId="9717cf38-e256-4ca4-9788-56e0c05d6dc7" providerId="ADAL" clId="{B9CD4D28-048D-CD46-B3E3-367C372F6B2F}" dt="2024-02-07T21:49:35.652" v="2482" actId="2696"/>
        <pc:sldMkLst>
          <pc:docMk/>
          <pc:sldMk cId="2483702890" sldId="2147473518"/>
        </pc:sldMkLst>
      </pc:sldChg>
      <pc:sldChg chg="addSp delSp modSp new mod modNotesTx">
        <pc:chgData name="Aimee Gregg" userId="9717cf38-e256-4ca4-9788-56e0c05d6dc7" providerId="ADAL" clId="{B9CD4D28-048D-CD46-B3E3-367C372F6B2F}" dt="2024-02-14T21:17:11.363" v="4103" actId="20577"/>
        <pc:sldMkLst>
          <pc:docMk/>
          <pc:sldMk cId="2382836109" sldId="2147473519"/>
        </pc:sldMkLst>
        <pc:spChg chg="mod">
          <ac:chgData name="Aimee Gregg" userId="9717cf38-e256-4ca4-9788-56e0c05d6dc7" providerId="ADAL" clId="{B9CD4D28-048D-CD46-B3E3-367C372F6B2F}" dt="2024-02-05T21:28:37.144" v="2473" actId="26606"/>
          <ac:spMkLst>
            <pc:docMk/>
            <pc:sldMk cId="2382836109" sldId="2147473519"/>
            <ac:spMk id="2" creationId="{37269062-F48F-9B11-10F7-5E51ADECDB68}"/>
          </ac:spMkLst>
        </pc:spChg>
        <pc:spChg chg="del">
          <ac:chgData name="Aimee Gregg" userId="9717cf38-e256-4ca4-9788-56e0c05d6dc7" providerId="ADAL" clId="{B9CD4D28-048D-CD46-B3E3-367C372F6B2F}" dt="2024-02-05T21:00:26.419" v="88" actId="478"/>
          <ac:spMkLst>
            <pc:docMk/>
            <pc:sldMk cId="2382836109" sldId="2147473519"/>
            <ac:spMk id="3" creationId="{E6122CF3-A896-D2B2-86FD-FFE6760181C0}"/>
          </ac:spMkLst>
        </pc:spChg>
        <pc:spChg chg="add del">
          <ac:chgData name="Aimee Gregg" userId="9717cf38-e256-4ca4-9788-56e0c05d6dc7" providerId="ADAL" clId="{B9CD4D28-048D-CD46-B3E3-367C372F6B2F}" dt="2024-02-05T21:00:45.151" v="90" actId="478"/>
          <ac:spMkLst>
            <pc:docMk/>
            <pc:sldMk cId="2382836109" sldId="2147473519"/>
            <ac:spMk id="4" creationId="{121E4549-619C-D37A-1C3F-A474CD8054EC}"/>
          </ac:spMkLst>
        </pc:spChg>
        <pc:spChg chg="add mod">
          <ac:chgData name="Aimee Gregg" userId="9717cf38-e256-4ca4-9788-56e0c05d6dc7" providerId="ADAL" clId="{B9CD4D28-048D-CD46-B3E3-367C372F6B2F}" dt="2024-02-05T21:28:37.144" v="2473" actId="26606"/>
          <ac:spMkLst>
            <pc:docMk/>
            <pc:sldMk cId="2382836109" sldId="2147473519"/>
            <ac:spMk id="5" creationId="{EE52D806-1284-E2D7-C2D8-BB6ADAF29C96}"/>
          </ac:spMkLst>
        </pc:spChg>
        <pc:spChg chg="add mod">
          <ac:chgData name="Aimee Gregg" userId="9717cf38-e256-4ca4-9788-56e0c05d6dc7" providerId="ADAL" clId="{B9CD4D28-048D-CD46-B3E3-367C372F6B2F}" dt="2024-02-05T21:28:37.144" v="2473" actId="26606"/>
          <ac:spMkLst>
            <pc:docMk/>
            <pc:sldMk cId="2382836109" sldId="2147473519"/>
            <ac:spMk id="6" creationId="{CD20F496-8A3D-0066-582C-68CE9EFB3AEE}"/>
          </ac:spMkLst>
        </pc:spChg>
        <pc:spChg chg="add mod">
          <ac:chgData name="Aimee Gregg" userId="9717cf38-e256-4ca4-9788-56e0c05d6dc7" providerId="ADAL" clId="{B9CD4D28-048D-CD46-B3E3-367C372F6B2F}" dt="2024-02-05T21:28:37.144" v="2473" actId="26606"/>
          <ac:spMkLst>
            <pc:docMk/>
            <pc:sldMk cId="2382836109" sldId="2147473519"/>
            <ac:spMk id="7" creationId="{24460D64-F4E1-3EC2-8981-5D413A6D1CC2}"/>
          </ac:spMkLst>
        </pc:spChg>
        <pc:spChg chg="add del mod">
          <ac:chgData name="Aimee Gregg" userId="9717cf38-e256-4ca4-9788-56e0c05d6dc7" providerId="ADAL" clId="{B9CD4D28-048D-CD46-B3E3-367C372F6B2F}" dt="2024-02-05T21:01:26.127" v="144"/>
          <ac:spMkLst>
            <pc:docMk/>
            <pc:sldMk cId="2382836109" sldId="2147473519"/>
            <ac:spMk id="8" creationId="{FD590544-FD38-1CE5-BE64-121C8C83D823}"/>
          </ac:spMkLst>
        </pc:spChg>
        <pc:spChg chg="add mod">
          <ac:chgData name="Aimee Gregg" userId="9717cf38-e256-4ca4-9788-56e0c05d6dc7" providerId="ADAL" clId="{B9CD4D28-048D-CD46-B3E3-367C372F6B2F}" dt="2024-02-05T21:28:37.144" v="2473" actId="26606"/>
          <ac:spMkLst>
            <pc:docMk/>
            <pc:sldMk cId="2382836109" sldId="2147473519"/>
            <ac:spMk id="9" creationId="{81F96098-708C-27F2-402C-3767C1821366}"/>
          </ac:spMkLst>
        </pc:spChg>
        <pc:spChg chg="add mod">
          <ac:chgData name="Aimee Gregg" userId="9717cf38-e256-4ca4-9788-56e0c05d6dc7" providerId="ADAL" clId="{B9CD4D28-048D-CD46-B3E3-367C372F6B2F}" dt="2024-02-05T21:28:37.144" v="2473" actId="26606"/>
          <ac:spMkLst>
            <pc:docMk/>
            <pc:sldMk cId="2382836109" sldId="2147473519"/>
            <ac:spMk id="10" creationId="{A4DB327F-59DC-16C1-C4B9-31C720F60FFC}"/>
          </ac:spMkLst>
        </pc:spChg>
        <pc:spChg chg="add del mod">
          <ac:chgData name="Aimee Gregg" userId="9717cf38-e256-4ca4-9788-56e0c05d6dc7" providerId="ADAL" clId="{B9CD4D28-048D-CD46-B3E3-367C372F6B2F}" dt="2024-02-05T21:06:53.257" v="786"/>
          <ac:spMkLst>
            <pc:docMk/>
            <pc:sldMk cId="2382836109" sldId="2147473519"/>
            <ac:spMk id="11" creationId="{7E4999CC-D6FA-A760-0317-2CF9EB7C687C}"/>
          </ac:spMkLst>
        </pc:spChg>
        <pc:spChg chg="add mod">
          <ac:chgData name="Aimee Gregg" userId="9717cf38-e256-4ca4-9788-56e0c05d6dc7" providerId="ADAL" clId="{B9CD4D28-048D-CD46-B3E3-367C372F6B2F}" dt="2024-02-05T21:28:37.144" v="2473" actId="26606"/>
          <ac:spMkLst>
            <pc:docMk/>
            <pc:sldMk cId="2382836109" sldId="2147473519"/>
            <ac:spMk id="12" creationId="{24D4F97E-9B86-61B0-1158-DF5A773ABC7E}"/>
          </ac:spMkLst>
        </pc:spChg>
        <pc:spChg chg="add del mod">
          <ac:chgData name="Aimee Gregg" userId="9717cf38-e256-4ca4-9788-56e0c05d6dc7" providerId="ADAL" clId="{B9CD4D28-048D-CD46-B3E3-367C372F6B2F}" dt="2024-02-05T21:11:55.612" v="1301" actId="478"/>
          <ac:spMkLst>
            <pc:docMk/>
            <pc:sldMk cId="2382836109" sldId="2147473519"/>
            <ac:spMk id="13" creationId="{3704D815-27E9-CE35-0316-5F3AF324E79F}"/>
          </ac:spMkLst>
        </pc:spChg>
      </pc:sldChg>
      <pc:sldChg chg="addSp delSp modSp new mod modClrScheme chgLayout">
        <pc:chgData name="Aimee Gregg" userId="9717cf38-e256-4ca4-9788-56e0c05d6dc7" providerId="ADAL" clId="{B9CD4D28-048D-CD46-B3E3-367C372F6B2F}" dt="2024-02-05T21:28:48.215" v="2478" actId="26606"/>
        <pc:sldMkLst>
          <pc:docMk/>
          <pc:sldMk cId="2289560925" sldId="2147473520"/>
        </pc:sldMkLst>
        <pc:spChg chg="mod">
          <ac:chgData name="Aimee Gregg" userId="9717cf38-e256-4ca4-9788-56e0c05d6dc7" providerId="ADAL" clId="{B9CD4D28-048D-CD46-B3E3-367C372F6B2F}" dt="2024-02-05T21:28:48.215" v="2478" actId="26606"/>
          <ac:spMkLst>
            <pc:docMk/>
            <pc:sldMk cId="2289560925" sldId="2147473520"/>
            <ac:spMk id="2" creationId="{0EA3C180-E392-461C-878D-CD165FBDC037}"/>
          </ac:spMkLst>
        </pc:spChg>
        <pc:spChg chg="del">
          <ac:chgData name="Aimee Gregg" userId="9717cf38-e256-4ca4-9788-56e0c05d6dc7" providerId="ADAL" clId="{B9CD4D28-048D-CD46-B3E3-367C372F6B2F}" dt="2024-02-05T21:13:54.786" v="1332" actId="478"/>
          <ac:spMkLst>
            <pc:docMk/>
            <pc:sldMk cId="2289560925" sldId="2147473520"/>
            <ac:spMk id="3" creationId="{475F073F-F082-6623-DDEA-A14EF4C07B7A}"/>
          </ac:spMkLst>
        </pc:spChg>
        <pc:spChg chg="add mod">
          <ac:chgData name="Aimee Gregg" userId="9717cf38-e256-4ca4-9788-56e0c05d6dc7" providerId="ADAL" clId="{B9CD4D28-048D-CD46-B3E3-367C372F6B2F}" dt="2024-02-05T21:28:48.215" v="2478" actId="26606"/>
          <ac:spMkLst>
            <pc:docMk/>
            <pc:sldMk cId="2289560925" sldId="2147473520"/>
            <ac:spMk id="4" creationId="{E4621068-D4FF-D1A5-0BBF-D8A09C6D3D48}"/>
          </ac:spMkLst>
        </pc:spChg>
        <pc:spChg chg="add mod">
          <ac:chgData name="Aimee Gregg" userId="9717cf38-e256-4ca4-9788-56e0c05d6dc7" providerId="ADAL" clId="{B9CD4D28-048D-CD46-B3E3-367C372F6B2F}" dt="2024-02-05T21:28:48.215" v="2478" actId="26606"/>
          <ac:spMkLst>
            <pc:docMk/>
            <pc:sldMk cId="2289560925" sldId="2147473520"/>
            <ac:spMk id="8" creationId="{04F105D9-D7EB-4B12-F1C8-F7C3F2CD1238}"/>
          </ac:spMkLst>
        </pc:spChg>
        <pc:spChg chg="add mod">
          <ac:chgData name="Aimee Gregg" userId="9717cf38-e256-4ca4-9788-56e0c05d6dc7" providerId="ADAL" clId="{B9CD4D28-048D-CD46-B3E3-367C372F6B2F}" dt="2024-02-05T21:28:48.215" v="2478" actId="26606"/>
          <ac:spMkLst>
            <pc:docMk/>
            <pc:sldMk cId="2289560925" sldId="2147473520"/>
            <ac:spMk id="10" creationId="{536BC925-75D5-B69A-369B-32652523C23C}"/>
          </ac:spMkLst>
        </pc:spChg>
        <pc:spChg chg="add mod">
          <ac:chgData name="Aimee Gregg" userId="9717cf38-e256-4ca4-9788-56e0c05d6dc7" providerId="ADAL" clId="{B9CD4D28-048D-CD46-B3E3-367C372F6B2F}" dt="2024-02-05T21:28:48.215" v="2478" actId="26606"/>
          <ac:spMkLst>
            <pc:docMk/>
            <pc:sldMk cId="2289560925" sldId="2147473520"/>
            <ac:spMk id="12" creationId="{7BFB3047-C43F-0F7A-A86E-ADF19EE97DA3}"/>
          </ac:spMkLst>
        </pc:spChg>
        <pc:spChg chg="add mod">
          <ac:chgData name="Aimee Gregg" userId="9717cf38-e256-4ca4-9788-56e0c05d6dc7" providerId="ADAL" clId="{B9CD4D28-048D-CD46-B3E3-367C372F6B2F}" dt="2024-02-05T21:28:48.215" v="2478" actId="26606"/>
          <ac:spMkLst>
            <pc:docMk/>
            <pc:sldMk cId="2289560925" sldId="2147473520"/>
            <ac:spMk id="17" creationId="{6653C9E8-61D0-F201-AFEA-E307743A7564}"/>
          </ac:spMkLst>
        </pc:spChg>
        <pc:spChg chg="add mod">
          <ac:chgData name="Aimee Gregg" userId="9717cf38-e256-4ca4-9788-56e0c05d6dc7" providerId="ADAL" clId="{B9CD4D28-048D-CD46-B3E3-367C372F6B2F}" dt="2024-02-05T21:28:48.215" v="2478" actId="26606"/>
          <ac:spMkLst>
            <pc:docMk/>
            <pc:sldMk cId="2289560925" sldId="2147473520"/>
            <ac:spMk id="18" creationId="{B8FB150B-88C1-DABF-D561-EC9773E3ABB7}"/>
          </ac:spMkLst>
        </pc:spChg>
        <pc:spChg chg="add mod">
          <ac:chgData name="Aimee Gregg" userId="9717cf38-e256-4ca4-9788-56e0c05d6dc7" providerId="ADAL" clId="{B9CD4D28-048D-CD46-B3E3-367C372F6B2F}" dt="2024-02-05T21:28:48.215" v="2478" actId="26606"/>
          <ac:spMkLst>
            <pc:docMk/>
            <pc:sldMk cId="2289560925" sldId="2147473520"/>
            <ac:spMk id="19" creationId="{833FE24E-D8E9-771F-91AA-89920F281664}"/>
          </ac:spMkLst>
        </pc:spChg>
        <pc:spChg chg="add mod">
          <ac:chgData name="Aimee Gregg" userId="9717cf38-e256-4ca4-9788-56e0c05d6dc7" providerId="ADAL" clId="{B9CD4D28-048D-CD46-B3E3-367C372F6B2F}" dt="2024-02-05T21:28:48.215" v="2478" actId="26606"/>
          <ac:spMkLst>
            <pc:docMk/>
            <pc:sldMk cId="2289560925" sldId="2147473520"/>
            <ac:spMk id="20" creationId="{DFAB934C-ED40-EB5D-B4D6-D72F7BEEA842}"/>
          </ac:spMkLst>
        </pc:spChg>
        <pc:picChg chg="add mod">
          <ac:chgData name="Aimee Gregg" userId="9717cf38-e256-4ca4-9788-56e0c05d6dc7" providerId="ADAL" clId="{B9CD4D28-048D-CD46-B3E3-367C372F6B2F}" dt="2024-02-05T21:28:48.215" v="2478" actId="26606"/>
          <ac:picMkLst>
            <pc:docMk/>
            <pc:sldMk cId="2289560925" sldId="2147473520"/>
            <ac:picMk id="6" creationId="{1EFEB761-982E-9602-A6CB-9AFA7D26F095}"/>
          </ac:picMkLst>
        </pc:picChg>
        <pc:picChg chg="add mod">
          <ac:chgData name="Aimee Gregg" userId="9717cf38-e256-4ca4-9788-56e0c05d6dc7" providerId="ADAL" clId="{B9CD4D28-048D-CD46-B3E3-367C372F6B2F}" dt="2024-02-05T21:28:48.215" v="2478" actId="26606"/>
          <ac:picMkLst>
            <pc:docMk/>
            <pc:sldMk cId="2289560925" sldId="2147473520"/>
            <ac:picMk id="14" creationId="{64C2E4BB-8A8D-3582-9CC0-A13AF7A22D05}"/>
          </ac:picMkLst>
        </pc:picChg>
        <pc:picChg chg="add mod">
          <ac:chgData name="Aimee Gregg" userId="9717cf38-e256-4ca4-9788-56e0c05d6dc7" providerId="ADAL" clId="{B9CD4D28-048D-CD46-B3E3-367C372F6B2F}" dt="2024-02-05T21:28:48.215" v="2478" actId="26606"/>
          <ac:picMkLst>
            <pc:docMk/>
            <pc:sldMk cId="2289560925" sldId="2147473520"/>
            <ac:picMk id="16" creationId="{DFF5441D-8CD9-BADA-9BEF-55630E40D7A8}"/>
          </ac:picMkLst>
        </pc:picChg>
      </pc:sldChg>
      <pc:sldChg chg="modSp mod modNotesTx">
        <pc:chgData name="Aimee Gregg" userId="9717cf38-e256-4ca4-9788-56e0c05d6dc7" providerId="ADAL" clId="{B9CD4D28-048D-CD46-B3E3-367C372F6B2F}" dt="2024-02-14T21:30:25.323" v="5130" actId="1076"/>
        <pc:sldMkLst>
          <pc:docMk/>
          <pc:sldMk cId="1746062259" sldId="2147473521"/>
        </pc:sldMkLst>
        <pc:spChg chg="mod">
          <ac:chgData name="Aimee Gregg" userId="9717cf38-e256-4ca4-9788-56e0c05d6dc7" providerId="ADAL" clId="{B9CD4D28-048D-CD46-B3E3-367C372F6B2F}" dt="2024-02-14T21:30:25.323" v="5130" actId="1076"/>
          <ac:spMkLst>
            <pc:docMk/>
            <pc:sldMk cId="1746062259" sldId="2147473521"/>
            <ac:spMk id="3" creationId="{873636CC-8B0C-5C84-5AAC-D5A802396B8A}"/>
          </ac:spMkLst>
        </pc:spChg>
      </pc:sldChg>
      <pc:sldChg chg="addSp delSp modSp del mod">
        <pc:chgData name="Aimee Gregg" userId="9717cf38-e256-4ca4-9788-56e0c05d6dc7" providerId="ADAL" clId="{B9CD4D28-048D-CD46-B3E3-367C372F6B2F}" dt="2024-02-14T20:46:55.755" v="2605" actId="2696"/>
        <pc:sldMkLst>
          <pc:docMk/>
          <pc:sldMk cId="2205121634" sldId="2147473522"/>
        </pc:sldMkLst>
        <pc:spChg chg="mod">
          <ac:chgData name="Aimee Gregg" userId="9717cf38-e256-4ca4-9788-56e0c05d6dc7" providerId="ADAL" clId="{B9CD4D28-048D-CD46-B3E3-367C372F6B2F}" dt="2024-02-07T22:32:06.129" v="2551" actId="20577"/>
          <ac:spMkLst>
            <pc:docMk/>
            <pc:sldMk cId="2205121634" sldId="2147473522"/>
            <ac:spMk id="2" creationId="{9B32B787-9D07-3DFF-FCBA-06BA841E0183}"/>
          </ac:spMkLst>
        </pc:spChg>
        <pc:spChg chg="add del">
          <ac:chgData name="Aimee Gregg" userId="9717cf38-e256-4ca4-9788-56e0c05d6dc7" providerId="ADAL" clId="{B9CD4D28-048D-CD46-B3E3-367C372F6B2F}" dt="2024-02-07T22:33:04.834" v="2560" actId="478"/>
          <ac:spMkLst>
            <pc:docMk/>
            <pc:sldMk cId="2205121634" sldId="2147473522"/>
            <ac:spMk id="3" creationId="{812520F1-2B43-5513-E9CF-34B27A6C434A}"/>
          </ac:spMkLst>
        </pc:spChg>
        <pc:spChg chg="mod">
          <ac:chgData name="Aimee Gregg" userId="9717cf38-e256-4ca4-9788-56e0c05d6dc7" providerId="ADAL" clId="{B9CD4D28-048D-CD46-B3E3-367C372F6B2F}" dt="2024-02-07T22:33:23.689" v="2565" actId="2711"/>
          <ac:spMkLst>
            <pc:docMk/>
            <pc:sldMk cId="2205121634" sldId="2147473522"/>
            <ac:spMk id="4" creationId="{48BD9F46-0D93-4A01-4279-1669344AF3F3}"/>
          </ac:spMkLst>
        </pc:spChg>
        <pc:spChg chg="mod">
          <ac:chgData name="Aimee Gregg" userId="9717cf38-e256-4ca4-9788-56e0c05d6dc7" providerId="ADAL" clId="{B9CD4D28-048D-CD46-B3E3-367C372F6B2F}" dt="2024-02-07T22:30:23.730" v="2536" actId="207"/>
          <ac:spMkLst>
            <pc:docMk/>
            <pc:sldMk cId="2205121634" sldId="2147473522"/>
            <ac:spMk id="5" creationId="{3885C769-0055-38D1-A6F9-2E790736A857}"/>
          </ac:spMkLst>
        </pc:spChg>
        <pc:spChg chg="mod">
          <ac:chgData name="Aimee Gregg" userId="9717cf38-e256-4ca4-9788-56e0c05d6dc7" providerId="ADAL" clId="{B9CD4D28-048D-CD46-B3E3-367C372F6B2F}" dt="2024-02-07T22:33:31.717" v="2566" actId="2711"/>
          <ac:spMkLst>
            <pc:docMk/>
            <pc:sldMk cId="2205121634" sldId="2147473522"/>
            <ac:spMk id="7" creationId="{F9E9A29B-216C-DF95-21BE-02619F0B5787}"/>
          </ac:spMkLst>
        </pc:spChg>
        <pc:spChg chg="mod">
          <ac:chgData name="Aimee Gregg" userId="9717cf38-e256-4ca4-9788-56e0c05d6dc7" providerId="ADAL" clId="{B9CD4D28-048D-CD46-B3E3-367C372F6B2F}" dt="2024-02-07T22:32:58.146" v="2558" actId="17032"/>
          <ac:spMkLst>
            <pc:docMk/>
            <pc:sldMk cId="2205121634" sldId="2147473522"/>
            <ac:spMk id="8" creationId="{DE4DDAE8-4DF9-3ABB-FD3D-9178192B8169}"/>
          </ac:spMkLst>
        </pc:spChg>
        <pc:spChg chg="mod">
          <ac:chgData name="Aimee Gregg" userId="9717cf38-e256-4ca4-9788-56e0c05d6dc7" providerId="ADAL" clId="{B9CD4D28-048D-CD46-B3E3-367C372F6B2F}" dt="2024-02-07T22:32:43.136" v="2556" actId="207"/>
          <ac:spMkLst>
            <pc:docMk/>
            <pc:sldMk cId="2205121634" sldId="2147473522"/>
            <ac:spMk id="9" creationId="{FB753E15-34E9-4FE4-A4E9-F167A44B7C4E}"/>
          </ac:spMkLst>
        </pc:spChg>
        <pc:spChg chg="mod">
          <ac:chgData name="Aimee Gregg" userId="9717cf38-e256-4ca4-9788-56e0c05d6dc7" providerId="ADAL" clId="{B9CD4D28-048D-CD46-B3E3-367C372F6B2F}" dt="2024-02-07T22:32:43.136" v="2556" actId="207"/>
          <ac:spMkLst>
            <pc:docMk/>
            <pc:sldMk cId="2205121634" sldId="2147473522"/>
            <ac:spMk id="10" creationId="{E6B6753E-1336-F51C-4F87-F42E2B12C6E9}"/>
          </ac:spMkLst>
        </pc:spChg>
        <pc:spChg chg="mod">
          <ac:chgData name="Aimee Gregg" userId="9717cf38-e256-4ca4-9788-56e0c05d6dc7" providerId="ADAL" clId="{B9CD4D28-048D-CD46-B3E3-367C372F6B2F}" dt="2024-02-07T22:33:31.717" v="2566" actId="2711"/>
          <ac:spMkLst>
            <pc:docMk/>
            <pc:sldMk cId="2205121634" sldId="2147473522"/>
            <ac:spMk id="11" creationId="{A3580DD8-B8EB-A66C-A62F-995ADF45AC22}"/>
          </ac:spMkLst>
        </pc:spChg>
        <pc:spChg chg="mod">
          <ac:chgData name="Aimee Gregg" userId="9717cf38-e256-4ca4-9788-56e0c05d6dc7" providerId="ADAL" clId="{B9CD4D28-048D-CD46-B3E3-367C372F6B2F}" dt="2024-02-07T22:33:31.717" v="2566" actId="2711"/>
          <ac:spMkLst>
            <pc:docMk/>
            <pc:sldMk cId="2205121634" sldId="2147473522"/>
            <ac:spMk id="12" creationId="{3016F2C6-5F4F-A46B-A854-C81ADAF39913}"/>
          </ac:spMkLst>
        </pc:spChg>
        <pc:spChg chg="mod">
          <ac:chgData name="Aimee Gregg" userId="9717cf38-e256-4ca4-9788-56e0c05d6dc7" providerId="ADAL" clId="{B9CD4D28-048D-CD46-B3E3-367C372F6B2F}" dt="2024-02-07T22:33:23.689" v="2565" actId="2711"/>
          <ac:spMkLst>
            <pc:docMk/>
            <pc:sldMk cId="2205121634" sldId="2147473522"/>
            <ac:spMk id="13" creationId="{508FD933-D101-31BA-FDE8-0088F30CC8D9}"/>
          </ac:spMkLst>
        </pc:spChg>
      </pc:sldChg>
      <pc:sldChg chg="modSp mod modNotesTx">
        <pc:chgData name="Aimee Gregg" userId="9717cf38-e256-4ca4-9788-56e0c05d6dc7" providerId="ADAL" clId="{B9CD4D28-048D-CD46-B3E3-367C372F6B2F}" dt="2024-02-14T21:17:04.044" v="4092" actId="20577"/>
        <pc:sldMkLst>
          <pc:docMk/>
          <pc:sldMk cId="3665385369" sldId="2147473523"/>
        </pc:sldMkLst>
        <pc:spChg chg="mod">
          <ac:chgData name="Aimee Gregg" userId="9717cf38-e256-4ca4-9788-56e0c05d6dc7" providerId="ADAL" clId="{B9CD4D28-048D-CD46-B3E3-367C372F6B2F}" dt="2024-02-14T21:14:45.343" v="4037" actId="20577"/>
          <ac:spMkLst>
            <pc:docMk/>
            <pc:sldMk cId="3665385369" sldId="2147473523"/>
            <ac:spMk id="2" creationId="{60EF55AE-E3D1-65A5-E679-C36285FD5258}"/>
          </ac:spMkLst>
        </pc:spChg>
        <pc:graphicFrameChg chg="mod modGraphic">
          <ac:chgData name="Aimee Gregg" userId="9717cf38-e256-4ca4-9788-56e0c05d6dc7" providerId="ADAL" clId="{B9CD4D28-048D-CD46-B3E3-367C372F6B2F}" dt="2024-02-07T22:26:57.432" v="2505" actId="1076"/>
          <ac:graphicFrameMkLst>
            <pc:docMk/>
            <pc:sldMk cId="3665385369" sldId="2147473523"/>
            <ac:graphicFrameMk id="5" creationId="{5D8F5039-87CD-71E6-6ED8-213EFD5E40C4}"/>
          </ac:graphicFrameMkLst>
        </pc:graphicFrameChg>
      </pc:sldChg>
      <pc:sldChg chg="addSp modSp mod modNotesTx">
        <pc:chgData name="Aimee Gregg" userId="9717cf38-e256-4ca4-9788-56e0c05d6dc7" providerId="ADAL" clId="{B9CD4D28-048D-CD46-B3E3-367C372F6B2F}" dt="2024-02-14T21:29:04.121" v="5030" actId="20577"/>
        <pc:sldMkLst>
          <pc:docMk/>
          <pc:sldMk cId="1999922079" sldId="2147473527"/>
        </pc:sldMkLst>
        <pc:spChg chg="mod">
          <ac:chgData name="Aimee Gregg" userId="9717cf38-e256-4ca4-9788-56e0c05d6dc7" providerId="ADAL" clId="{B9CD4D28-048D-CD46-B3E3-367C372F6B2F}" dt="2024-02-14T21:28:45.644" v="5023" actId="20577"/>
          <ac:spMkLst>
            <pc:docMk/>
            <pc:sldMk cId="1999922079" sldId="2147473527"/>
            <ac:spMk id="3" creationId="{220952DF-D7FF-2F86-4E1C-A7D822082E33}"/>
          </ac:spMkLst>
        </pc:spChg>
        <pc:graphicFrameChg chg="add mod modGraphic">
          <ac:chgData name="Aimee Gregg" userId="9717cf38-e256-4ca4-9788-56e0c05d6dc7" providerId="ADAL" clId="{B9CD4D28-048D-CD46-B3E3-367C372F6B2F}" dt="2024-02-14T21:29:01.576" v="5024" actId="1076"/>
          <ac:graphicFrameMkLst>
            <pc:docMk/>
            <pc:sldMk cId="1999922079" sldId="2147473527"/>
            <ac:graphicFrameMk id="4" creationId="{C0B617CE-2805-C8FE-00C8-B834A6B9D575}"/>
          </ac:graphicFrameMkLst>
        </pc:graphicFrameChg>
      </pc:sldChg>
      <pc:sldChg chg="modSp mod modNotesTx">
        <pc:chgData name="Aimee Gregg" userId="9717cf38-e256-4ca4-9788-56e0c05d6dc7" providerId="ADAL" clId="{B9CD4D28-048D-CD46-B3E3-367C372F6B2F}" dt="2024-02-14T21:20:29.876" v="4250" actId="20577"/>
        <pc:sldMkLst>
          <pc:docMk/>
          <pc:sldMk cId="3814842973" sldId="2147473528"/>
        </pc:sldMkLst>
        <pc:spChg chg="mod">
          <ac:chgData name="Aimee Gregg" userId="9717cf38-e256-4ca4-9788-56e0c05d6dc7" providerId="ADAL" clId="{B9CD4D28-048D-CD46-B3E3-367C372F6B2F}" dt="2024-02-07T21:49:54.883" v="2489" actId="20577"/>
          <ac:spMkLst>
            <pc:docMk/>
            <pc:sldMk cId="3814842973" sldId="2147473528"/>
            <ac:spMk id="2" creationId="{824CA376-AD2C-E0C8-EB4F-F577D7005564}"/>
          </ac:spMkLst>
        </pc:spChg>
        <pc:picChg chg="mod">
          <ac:chgData name="Aimee Gregg" userId="9717cf38-e256-4ca4-9788-56e0c05d6dc7" providerId="ADAL" clId="{B9CD4D28-048D-CD46-B3E3-367C372F6B2F}" dt="2024-02-13T19:12:29.769" v="2604" actId="1440"/>
          <ac:picMkLst>
            <pc:docMk/>
            <pc:sldMk cId="3814842973" sldId="2147473528"/>
            <ac:picMk id="4" creationId="{3E6DFFED-6723-878A-E0C5-EAFBCD9375B2}"/>
          </ac:picMkLst>
        </pc:picChg>
      </pc:sldChg>
      <pc:sldChg chg="modSp del mod setBg">
        <pc:chgData name="Aimee Gregg" userId="9717cf38-e256-4ca4-9788-56e0c05d6dc7" providerId="ADAL" clId="{B9CD4D28-048D-CD46-B3E3-367C372F6B2F}" dt="2024-02-07T22:32:23.704" v="2553" actId="2696"/>
        <pc:sldMkLst>
          <pc:docMk/>
          <pc:sldMk cId="2660929635" sldId="2147473530"/>
        </pc:sldMkLst>
        <pc:spChg chg="mod">
          <ac:chgData name="Aimee Gregg" userId="9717cf38-e256-4ca4-9788-56e0c05d6dc7" providerId="ADAL" clId="{B9CD4D28-048D-CD46-B3E3-367C372F6B2F}" dt="2024-02-07T22:28:33.126" v="2512" actId="207"/>
          <ac:spMkLst>
            <pc:docMk/>
            <pc:sldMk cId="2660929635" sldId="2147473530"/>
            <ac:spMk id="2" creationId="{93ED6BFF-5CF9-803F-9E2A-EAA24C31E88A}"/>
          </ac:spMkLst>
        </pc:spChg>
        <pc:spChg chg="mod">
          <ac:chgData name="Aimee Gregg" userId="9717cf38-e256-4ca4-9788-56e0c05d6dc7" providerId="ADAL" clId="{B9CD4D28-048D-CD46-B3E3-367C372F6B2F}" dt="2024-02-07T22:29:18.320" v="2521" actId="207"/>
          <ac:spMkLst>
            <pc:docMk/>
            <pc:sldMk cId="2660929635" sldId="2147473530"/>
            <ac:spMk id="4" creationId="{91F58AAB-3A33-F364-C8B6-AAB575D1541B}"/>
          </ac:spMkLst>
        </pc:spChg>
        <pc:spChg chg="mod">
          <ac:chgData name="Aimee Gregg" userId="9717cf38-e256-4ca4-9788-56e0c05d6dc7" providerId="ADAL" clId="{B9CD4D28-048D-CD46-B3E3-367C372F6B2F}" dt="2024-02-07T22:29:18.320" v="2521" actId="207"/>
          <ac:spMkLst>
            <pc:docMk/>
            <pc:sldMk cId="2660929635" sldId="2147473530"/>
            <ac:spMk id="6" creationId="{95953D33-D6C6-F6F0-3143-DEC43BCABBDF}"/>
          </ac:spMkLst>
        </pc:spChg>
        <pc:spChg chg="mod">
          <ac:chgData name="Aimee Gregg" userId="9717cf38-e256-4ca4-9788-56e0c05d6dc7" providerId="ADAL" clId="{B9CD4D28-048D-CD46-B3E3-367C372F6B2F}" dt="2024-02-07T22:29:18.320" v="2521" actId="207"/>
          <ac:spMkLst>
            <pc:docMk/>
            <pc:sldMk cId="2660929635" sldId="2147473530"/>
            <ac:spMk id="7" creationId="{30932F5A-AD63-3A5C-A231-CD8D7B701DF9}"/>
          </ac:spMkLst>
        </pc:spChg>
        <pc:spChg chg="mod">
          <ac:chgData name="Aimee Gregg" userId="9717cf38-e256-4ca4-9788-56e0c05d6dc7" providerId="ADAL" clId="{B9CD4D28-048D-CD46-B3E3-367C372F6B2F}" dt="2024-02-07T22:29:18.320" v="2521" actId="207"/>
          <ac:spMkLst>
            <pc:docMk/>
            <pc:sldMk cId="2660929635" sldId="2147473530"/>
            <ac:spMk id="11" creationId="{2497A27F-C011-D47A-BCDB-7B4B2A05E2C5}"/>
          </ac:spMkLst>
        </pc:spChg>
        <pc:spChg chg="mod">
          <ac:chgData name="Aimee Gregg" userId="9717cf38-e256-4ca4-9788-56e0c05d6dc7" providerId="ADAL" clId="{B9CD4D28-048D-CD46-B3E3-367C372F6B2F}" dt="2024-02-07T22:29:18.320" v="2521" actId="207"/>
          <ac:spMkLst>
            <pc:docMk/>
            <pc:sldMk cId="2660929635" sldId="2147473530"/>
            <ac:spMk id="12" creationId="{FE091EFD-C9FC-D802-B75B-49C3373BE5E8}"/>
          </ac:spMkLst>
        </pc:spChg>
        <pc:spChg chg="mod">
          <ac:chgData name="Aimee Gregg" userId="9717cf38-e256-4ca4-9788-56e0c05d6dc7" providerId="ADAL" clId="{B9CD4D28-048D-CD46-B3E3-367C372F6B2F}" dt="2024-02-07T22:29:12.027" v="2520" actId="207"/>
          <ac:spMkLst>
            <pc:docMk/>
            <pc:sldMk cId="2660929635" sldId="2147473530"/>
            <ac:spMk id="13" creationId="{1F6A5815-EAD6-E66C-C9B5-45E8DA3637E3}"/>
          </ac:spMkLst>
        </pc:spChg>
        <pc:spChg chg="mod">
          <ac:chgData name="Aimee Gregg" userId="9717cf38-e256-4ca4-9788-56e0c05d6dc7" providerId="ADAL" clId="{B9CD4D28-048D-CD46-B3E3-367C372F6B2F}" dt="2024-02-07T22:29:06.417" v="2519" actId="207"/>
          <ac:spMkLst>
            <pc:docMk/>
            <pc:sldMk cId="2660929635" sldId="2147473530"/>
            <ac:spMk id="16" creationId="{7FC2375F-A0E8-F43F-E036-B8CC02449804}"/>
          </ac:spMkLst>
        </pc:spChg>
      </pc:sldChg>
      <pc:sldChg chg="add del">
        <pc:chgData name="Aimee Gregg" userId="9717cf38-e256-4ca4-9788-56e0c05d6dc7" providerId="ADAL" clId="{B9CD4D28-048D-CD46-B3E3-367C372F6B2F}" dt="2024-02-07T22:28:23.384" v="2511" actId="2696"/>
        <pc:sldMkLst>
          <pc:docMk/>
          <pc:sldMk cId="1021430169" sldId="2147473532"/>
        </pc:sldMkLst>
      </pc:sldChg>
      <pc:sldChg chg="new del">
        <pc:chgData name="Aimee Gregg" userId="9717cf38-e256-4ca4-9788-56e0c05d6dc7" providerId="ADAL" clId="{B9CD4D28-048D-CD46-B3E3-367C372F6B2F}" dt="2024-02-07T22:29:39.369" v="2524" actId="2696"/>
        <pc:sldMkLst>
          <pc:docMk/>
          <pc:sldMk cId="1283556187" sldId="2147473532"/>
        </pc:sldMkLst>
      </pc:sldChg>
      <pc:sldChg chg="addSp delSp modSp new mod ord modNotesTx">
        <pc:chgData name="Aimee Gregg" userId="9717cf38-e256-4ca4-9788-56e0c05d6dc7" providerId="ADAL" clId="{B9CD4D28-048D-CD46-B3E3-367C372F6B2F}" dt="2024-02-14T21:19:38.757" v="4149" actId="20577"/>
        <pc:sldMkLst>
          <pc:docMk/>
          <pc:sldMk cId="3971630186" sldId="2147473532"/>
        </pc:sldMkLst>
        <pc:spChg chg="mod">
          <ac:chgData name="Aimee Gregg" userId="9717cf38-e256-4ca4-9788-56e0c05d6dc7" providerId="ADAL" clId="{B9CD4D28-048D-CD46-B3E3-367C372F6B2F}" dt="2024-02-14T20:49:55.209" v="2622" actId="1035"/>
          <ac:spMkLst>
            <pc:docMk/>
            <pc:sldMk cId="3971630186" sldId="2147473532"/>
            <ac:spMk id="2" creationId="{7C5773F8-D273-5663-35AF-672AF501AE13}"/>
          </ac:spMkLst>
        </pc:spChg>
        <pc:spChg chg="add del mod">
          <ac:chgData name="Aimee Gregg" userId="9717cf38-e256-4ca4-9788-56e0c05d6dc7" providerId="ADAL" clId="{B9CD4D28-048D-CD46-B3E3-367C372F6B2F}" dt="2024-02-07T22:29:52.538" v="2529" actId="478"/>
          <ac:spMkLst>
            <pc:docMk/>
            <pc:sldMk cId="3971630186" sldId="2147473532"/>
            <ac:spMk id="3" creationId="{DAA244CE-B213-6A79-CBF5-D9A688F2FC6A}"/>
          </ac:spMkLst>
        </pc:spChg>
        <pc:spChg chg="add mod">
          <ac:chgData name="Aimee Gregg" userId="9717cf38-e256-4ca4-9788-56e0c05d6dc7" providerId="ADAL" clId="{B9CD4D28-048D-CD46-B3E3-367C372F6B2F}" dt="2024-02-14T20:49:00.209" v="2615" actId="14100"/>
          <ac:spMkLst>
            <pc:docMk/>
            <pc:sldMk cId="3971630186" sldId="2147473532"/>
            <ac:spMk id="4" creationId="{8617ECCB-EF73-9933-00D6-1707471BDBFA}"/>
          </ac:spMkLst>
        </pc:spChg>
        <pc:spChg chg="add mod">
          <ac:chgData name="Aimee Gregg" userId="9717cf38-e256-4ca4-9788-56e0c05d6dc7" providerId="ADAL" clId="{B9CD4D28-048D-CD46-B3E3-367C372F6B2F}" dt="2024-02-07T22:29:44.414" v="2526"/>
          <ac:spMkLst>
            <pc:docMk/>
            <pc:sldMk cId="3971630186" sldId="2147473532"/>
            <ac:spMk id="5" creationId="{9F8B1AAD-FE81-8899-0CCD-C143370CB35C}"/>
          </ac:spMkLst>
        </pc:spChg>
        <pc:spChg chg="add mod">
          <ac:chgData name="Aimee Gregg" userId="9717cf38-e256-4ca4-9788-56e0c05d6dc7" providerId="ADAL" clId="{B9CD4D28-048D-CD46-B3E3-367C372F6B2F}" dt="2024-02-07T22:29:44.414" v="2526"/>
          <ac:spMkLst>
            <pc:docMk/>
            <pc:sldMk cId="3971630186" sldId="2147473532"/>
            <ac:spMk id="6" creationId="{03C1579F-D0BA-C387-3E31-C5E33ABD4BA4}"/>
          </ac:spMkLst>
        </pc:spChg>
        <pc:spChg chg="add mod">
          <ac:chgData name="Aimee Gregg" userId="9717cf38-e256-4ca4-9788-56e0c05d6dc7" providerId="ADAL" clId="{B9CD4D28-048D-CD46-B3E3-367C372F6B2F}" dt="2024-02-14T20:49:26.259" v="2618" actId="2085"/>
          <ac:spMkLst>
            <pc:docMk/>
            <pc:sldMk cId="3971630186" sldId="2147473532"/>
            <ac:spMk id="7" creationId="{700FA7ED-DE58-F064-0C6E-BEDDCD03E06B}"/>
          </ac:spMkLst>
        </pc:spChg>
        <pc:spChg chg="add mod">
          <ac:chgData name="Aimee Gregg" userId="9717cf38-e256-4ca4-9788-56e0c05d6dc7" providerId="ADAL" clId="{B9CD4D28-048D-CD46-B3E3-367C372F6B2F}" dt="2024-02-07T22:29:44.414" v="2526"/>
          <ac:spMkLst>
            <pc:docMk/>
            <pc:sldMk cId="3971630186" sldId="2147473532"/>
            <ac:spMk id="8" creationId="{1114331D-7F79-8CFE-5052-E8CF8525EB90}"/>
          </ac:spMkLst>
        </pc:spChg>
        <pc:spChg chg="add mod">
          <ac:chgData name="Aimee Gregg" userId="9717cf38-e256-4ca4-9788-56e0c05d6dc7" providerId="ADAL" clId="{B9CD4D28-048D-CD46-B3E3-367C372F6B2F}" dt="2024-02-07T22:29:44.414" v="2526"/>
          <ac:spMkLst>
            <pc:docMk/>
            <pc:sldMk cId="3971630186" sldId="2147473532"/>
            <ac:spMk id="9" creationId="{5B7ADEB8-880F-DD70-59F5-43EA89976702}"/>
          </ac:spMkLst>
        </pc:spChg>
        <pc:spChg chg="add mod">
          <ac:chgData name="Aimee Gregg" userId="9717cf38-e256-4ca4-9788-56e0c05d6dc7" providerId="ADAL" clId="{B9CD4D28-048D-CD46-B3E3-367C372F6B2F}" dt="2024-02-07T22:29:44.414" v="2526"/>
          <ac:spMkLst>
            <pc:docMk/>
            <pc:sldMk cId="3971630186" sldId="2147473532"/>
            <ac:spMk id="10" creationId="{4306E2E9-1411-165B-E4ED-1D0403B11F1F}"/>
          </ac:spMkLst>
        </pc:spChg>
        <pc:spChg chg="add mod">
          <ac:chgData name="Aimee Gregg" userId="9717cf38-e256-4ca4-9788-56e0c05d6dc7" providerId="ADAL" clId="{B9CD4D28-048D-CD46-B3E3-367C372F6B2F}" dt="2024-02-07T22:29:44.414" v="2526"/>
          <ac:spMkLst>
            <pc:docMk/>
            <pc:sldMk cId="3971630186" sldId="2147473532"/>
            <ac:spMk id="11" creationId="{DD8BB26A-6665-D92A-D482-0F3A683F15D3}"/>
          </ac:spMkLst>
        </pc:spChg>
        <pc:spChg chg="add mod">
          <ac:chgData name="Aimee Gregg" userId="9717cf38-e256-4ca4-9788-56e0c05d6dc7" providerId="ADAL" clId="{B9CD4D28-048D-CD46-B3E3-367C372F6B2F}" dt="2024-02-07T22:30:06.278" v="2533" actId="1076"/>
          <ac:spMkLst>
            <pc:docMk/>
            <pc:sldMk cId="3971630186" sldId="2147473532"/>
            <ac:spMk id="12" creationId="{D32A8BDB-9393-8F13-C87D-FE0D35DBDA0C}"/>
          </ac:spMkLst>
        </pc:spChg>
        <pc:spChg chg="add mod">
          <ac:chgData name="Aimee Gregg" userId="9717cf38-e256-4ca4-9788-56e0c05d6dc7" providerId="ADAL" clId="{B9CD4D28-048D-CD46-B3E3-367C372F6B2F}" dt="2024-02-07T22:29:44.414" v="2526"/>
          <ac:spMkLst>
            <pc:docMk/>
            <pc:sldMk cId="3971630186" sldId="2147473532"/>
            <ac:spMk id="13" creationId="{15BF7401-891F-CDE3-D3EA-50D6753563D9}"/>
          </ac:spMkLst>
        </pc:spChg>
        <pc:spChg chg="add mod">
          <ac:chgData name="Aimee Gregg" userId="9717cf38-e256-4ca4-9788-56e0c05d6dc7" providerId="ADAL" clId="{B9CD4D28-048D-CD46-B3E3-367C372F6B2F}" dt="2024-02-07T22:29:44.414" v="2526"/>
          <ac:spMkLst>
            <pc:docMk/>
            <pc:sldMk cId="3971630186" sldId="2147473532"/>
            <ac:spMk id="14" creationId="{1784C099-8DF5-CE75-5832-409D661248CF}"/>
          </ac:spMkLst>
        </pc:spChg>
        <pc:spChg chg="add mod">
          <ac:chgData name="Aimee Gregg" userId="9717cf38-e256-4ca4-9788-56e0c05d6dc7" providerId="ADAL" clId="{B9CD4D28-048D-CD46-B3E3-367C372F6B2F}" dt="2024-02-07T22:30:00.478" v="2531" actId="14100"/>
          <ac:spMkLst>
            <pc:docMk/>
            <pc:sldMk cId="3971630186" sldId="2147473532"/>
            <ac:spMk id="15" creationId="{03A3F50C-36BA-E4BF-08C5-9AA3BD34CA10}"/>
          </ac:spMkLst>
        </pc:spChg>
        <pc:spChg chg="add mod">
          <ac:chgData name="Aimee Gregg" userId="9717cf38-e256-4ca4-9788-56e0c05d6dc7" providerId="ADAL" clId="{B9CD4D28-048D-CD46-B3E3-367C372F6B2F}" dt="2024-02-14T20:49:17.509" v="2617" actId="207"/>
          <ac:spMkLst>
            <pc:docMk/>
            <pc:sldMk cId="3971630186" sldId="2147473532"/>
            <ac:spMk id="18" creationId="{C493710F-57EB-D595-0524-7CED152CB8F9}"/>
          </ac:spMkLst>
        </pc:spChg>
        <pc:spChg chg="add mod">
          <ac:chgData name="Aimee Gregg" userId="9717cf38-e256-4ca4-9788-56e0c05d6dc7" providerId="ADAL" clId="{B9CD4D28-048D-CD46-B3E3-367C372F6B2F}" dt="2024-02-07T22:29:44.414" v="2526"/>
          <ac:spMkLst>
            <pc:docMk/>
            <pc:sldMk cId="3971630186" sldId="2147473532"/>
            <ac:spMk id="23" creationId="{B8071E4C-4D6F-C0BD-E4C2-DB5EA28FF82B}"/>
          </ac:spMkLst>
        </pc:spChg>
        <pc:spChg chg="add mod">
          <ac:chgData name="Aimee Gregg" userId="9717cf38-e256-4ca4-9788-56e0c05d6dc7" providerId="ADAL" clId="{B9CD4D28-048D-CD46-B3E3-367C372F6B2F}" dt="2024-02-14T20:49:43.009" v="2621" actId="208"/>
          <ac:spMkLst>
            <pc:docMk/>
            <pc:sldMk cId="3971630186" sldId="2147473532"/>
            <ac:spMk id="24" creationId="{18D83A8B-B95E-67D0-FCBA-449608CDF0B3}"/>
          </ac:spMkLst>
        </pc:spChg>
        <pc:cxnChg chg="add mod">
          <ac:chgData name="Aimee Gregg" userId="9717cf38-e256-4ca4-9788-56e0c05d6dc7" providerId="ADAL" clId="{B9CD4D28-048D-CD46-B3E3-367C372F6B2F}" dt="2024-02-07T22:29:44.414" v="2526"/>
          <ac:cxnSpMkLst>
            <pc:docMk/>
            <pc:sldMk cId="3971630186" sldId="2147473532"/>
            <ac:cxnSpMk id="16" creationId="{49BCDFA2-01E8-C90D-B41C-05D00E0089CF}"/>
          </ac:cxnSpMkLst>
        </pc:cxnChg>
        <pc:cxnChg chg="add mod">
          <ac:chgData name="Aimee Gregg" userId="9717cf38-e256-4ca4-9788-56e0c05d6dc7" providerId="ADAL" clId="{B9CD4D28-048D-CD46-B3E3-367C372F6B2F}" dt="2024-02-07T22:29:44.414" v="2526"/>
          <ac:cxnSpMkLst>
            <pc:docMk/>
            <pc:sldMk cId="3971630186" sldId="2147473532"/>
            <ac:cxnSpMk id="17" creationId="{86B630BE-885D-C395-0A55-916C1DD53552}"/>
          </ac:cxnSpMkLst>
        </pc:cxnChg>
        <pc:cxnChg chg="add mod">
          <ac:chgData name="Aimee Gregg" userId="9717cf38-e256-4ca4-9788-56e0c05d6dc7" providerId="ADAL" clId="{B9CD4D28-048D-CD46-B3E3-367C372F6B2F}" dt="2024-02-07T22:29:44.414" v="2526"/>
          <ac:cxnSpMkLst>
            <pc:docMk/>
            <pc:sldMk cId="3971630186" sldId="2147473532"/>
            <ac:cxnSpMk id="19" creationId="{5B3E8B52-E756-8398-D2C8-E0DA167E863C}"/>
          </ac:cxnSpMkLst>
        </pc:cxnChg>
        <pc:cxnChg chg="add mod">
          <ac:chgData name="Aimee Gregg" userId="9717cf38-e256-4ca4-9788-56e0c05d6dc7" providerId="ADAL" clId="{B9CD4D28-048D-CD46-B3E3-367C372F6B2F}" dt="2024-02-07T22:29:44.414" v="2526"/>
          <ac:cxnSpMkLst>
            <pc:docMk/>
            <pc:sldMk cId="3971630186" sldId="2147473532"/>
            <ac:cxnSpMk id="20" creationId="{D177C320-0763-B939-ABBC-FD7FCE8355FB}"/>
          </ac:cxnSpMkLst>
        </pc:cxnChg>
        <pc:cxnChg chg="add mod">
          <ac:chgData name="Aimee Gregg" userId="9717cf38-e256-4ca4-9788-56e0c05d6dc7" providerId="ADAL" clId="{B9CD4D28-048D-CD46-B3E3-367C372F6B2F}" dt="2024-02-07T22:29:44.414" v="2526"/>
          <ac:cxnSpMkLst>
            <pc:docMk/>
            <pc:sldMk cId="3971630186" sldId="2147473532"/>
            <ac:cxnSpMk id="21" creationId="{06F90B61-D225-8CF2-4FC8-71F2D48922DE}"/>
          </ac:cxnSpMkLst>
        </pc:cxnChg>
        <pc:cxnChg chg="add mod">
          <ac:chgData name="Aimee Gregg" userId="9717cf38-e256-4ca4-9788-56e0c05d6dc7" providerId="ADAL" clId="{B9CD4D28-048D-CD46-B3E3-367C372F6B2F}" dt="2024-02-07T22:29:44.414" v="2526"/>
          <ac:cxnSpMkLst>
            <pc:docMk/>
            <pc:sldMk cId="3971630186" sldId="2147473532"/>
            <ac:cxnSpMk id="22" creationId="{CE776EFB-793B-DF58-CA87-FD062C519FB6}"/>
          </ac:cxnSpMkLst>
        </pc:cxnChg>
      </pc:sldChg>
      <pc:sldChg chg="addSp modSp mod ord modNotesTx">
        <pc:chgData name="Aimee Gregg" userId="9717cf38-e256-4ca4-9788-56e0c05d6dc7" providerId="ADAL" clId="{B9CD4D28-048D-CD46-B3E3-367C372F6B2F}" dt="2024-02-15T15:16:06.592" v="7270" actId="20578"/>
        <pc:sldMkLst>
          <pc:docMk/>
          <pc:sldMk cId="2625760521" sldId="2147473533"/>
        </pc:sldMkLst>
        <pc:spChg chg="mod">
          <ac:chgData name="Aimee Gregg" userId="9717cf38-e256-4ca4-9788-56e0c05d6dc7" providerId="ADAL" clId="{B9CD4D28-048D-CD46-B3E3-367C372F6B2F}" dt="2024-02-14T21:16:05.209" v="4069" actId="20577"/>
          <ac:spMkLst>
            <pc:docMk/>
            <pc:sldMk cId="2625760521" sldId="2147473533"/>
            <ac:spMk id="2" creationId="{EE69A003-31E1-AD28-FDCC-FCDABF59C662}"/>
          </ac:spMkLst>
        </pc:spChg>
        <pc:spChg chg="mod">
          <ac:chgData name="Aimee Gregg" userId="9717cf38-e256-4ca4-9788-56e0c05d6dc7" providerId="ADAL" clId="{B9CD4D28-048D-CD46-B3E3-367C372F6B2F}" dt="2024-02-14T22:42:21.950" v="7241" actId="1076"/>
          <ac:spMkLst>
            <pc:docMk/>
            <pc:sldMk cId="2625760521" sldId="2147473533"/>
            <ac:spMk id="3" creationId="{D14212ED-C1B8-165A-591F-9FF5259029EC}"/>
          </ac:spMkLst>
        </pc:spChg>
        <pc:graphicFrameChg chg="add mod modGraphic">
          <ac:chgData name="Aimee Gregg" userId="9717cf38-e256-4ca4-9788-56e0c05d6dc7" providerId="ADAL" clId="{B9CD4D28-048D-CD46-B3E3-367C372F6B2F}" dt="2024-02-14T22:32:00.616" v="6917" actId="1076"/>
          <ac:graphicFrameMkLst>
            <pc:docMk/>
            <pc:sldMk cId="2625760521" sldId="2147473533"/>
            <ac:graphicFrameMk id="4" creationId="{02A2170F-D450-75DD-5E9C-6BA230B2A109}"/>
          </ac:graphicFrameMkLst>
        </pc:graphicFrameChg>
      </pc:sldChg>
      <pc:sldChg chg="modSp del mod">
        <pc:chgData name="Aimee Gregg" userId="9717cf38-e256-4ca4-9788-56e0c05d6dc7" providerId="ADAL" clId="{B9CD4D28-048D-CD46-B3E3-367C372F6B2F}" dt="2024-02-14T20:46:56.749" v="2606" actId="2696"/>
        <pc:sldMkLst>
          <pc:docMk/>
          <pc:sldMk cId="2886478087" sldId="2147473534"/>
        </pc:sldMkLst>
        <pc:spChg chg="mod">
          <ac:chgData name="Aimee Gregg" userId="9717cf38-e256-4ca4-9788-56e0c05d6dc7" providerId="ADAL" clId="{B9CD4D28-048D-CD46-B3E3-367C372F6B2F}" dt="2024-02-13T19:11:46.229" v="2597" actId="207"/>
          <ac:spMkLst>
            <pc:docMk/>
            <pc:sldMk cId="2886478087" sldId="2147473534"/>
            <ac:spMk id="3" creationId="{9336D8F8-7F60-6B8E-B6A8-0191ECD98F2F}"/>
          </ac:spMkLst>
        </pc:spChg>
        <pc:spChg chg="mod">
          <ac:chgData name="Aimee Gregg" userId="9717cf38-e256-4ca4-9788-56e0c05d6dc7" providerId="ADAL" clId="{B9CD4D28-048D-CD46-B3E3-367C372F6B2F}" dt="2024-02-13T19:12:04.069" v="2601" actId="17032"/>
          <ac:spMkLst>
            <pc:docMk/>
            <pc:sldMk cId="2886478087" sldId="2147473534"/>
            <ac:spMk id="4" creationId="{6A04E582-A90D-9485-E57E-480B90242068}"/>
          </ac:spMkLst>
        </pc:spChg>
        <pc:spChg chg="mod">
          <ac:chgData name="Aimee Gregg" userId="9717cf38-e256-4ca4-9788-56e0c05d6dc7" providerId="ADAL" clId="{B9CD4D28-048D-CD46-B3E3-367C372F6B2F}" dt="2024-02-13T19:12:04.069" v="2601" actId="17032"/>
          <ac:spMkLst>
            <pc:docMk/>
            <pc:sldMk cId="2886478087" sldId="2147473534"/>
            <ac:spMk id="5" creationId="{658A0688-E7C9-0440-BF1C-914306C6FE56}"/>
          </ac:spMkLst>
        </pc:spChg>
        <pc:spChg chg="mod">
          <ac:chgData name="Aimee Gregg" userId="9717cf38-e256-4ca4-9788-56e0c05d6dc7" providerId="ADAL" clId="{B9CD4D28-048D-CD46-B3E3-367C372F6B2F}" dt="2024-02-13T19:11:46.229" v="2597" actId="207"/>
          <ac:spMkLst>
            <pc:docMk/>
            <pc:sldMk cId="2886478087" sldId="2147473534"/>
            <ac:spMk id="6" creationId="{B9B7B58B-DE41-56AA-EDE2-16E3EF8E6AEB}"/>
          </ac:spMkLst>
        </pc:spChg>
        <pc:spChg chg="mod">
          <ac:chgData name="Aimee Gregg" userId="9717cf38-e256-4ca4-9788-56e0c05d6dc7" providerId="ADAL" clId="{B9CD4D28-048D-CD46-B3E3-367C372F6B2F}" dt="2024-02-13T19:11:46.229" v="2597" actId="207"/>
          <ac:spMkLst>
            <pc:docMk/>
            <pc:sldMk cId="2886478087" sldId="2147473534"/>
            <ac:spMk id="7" creationId="{AAB064E8-F2EA-D1DC-EC42-DF57E8BC2286}"/>
          </ac:spMkLst>
        </pc:spChg>
        <pc:spChg chg="mod">
          <ac:chgData name="Aimee Gregg" userId="9717cf38-e256-4ca4-9788-56e0c05d6dc7" providerId="ADAL" clId="{B9CD4D28-048D-CD46-B3E3-367C372F6B2F}" dt="2024-02-13T19:11:46.229" v="2597" actId="207"/>
          <ac:spMkLst>
            <pc:docMk/>
            <pc:sldMk cId="2886478087" sldId="2147473534"/>
            <ac:spMk id="8" creationId="{4EA7CCA0-D321-ABD4-C385-7031D629358F}"/>
          </ac:spMkLst>
        </pc:spChg>
        <pc:spChg chg="mod">
          <ac:chgData name="Aimee Gregg" userId="9717cf38-e256-4ca4-9788-56e0c05d6dc7" providerId="ADAL" clId="{B9CD4D28-048D-CD46-B3E3-367C372F6B2F}" dt="2024-02-13T19:11:46.229" v="2597" actId="207"/>
          <ac:spMkLst>
            <pc:docMk/>
            <pc:sldMk cId="2886478087" sldId="2147473534"/>
            <ac:spMk id="10" creationId="{8C0305AE-83C3-478F-AB6E-393BB3337ED9}"/>
          </ac:spMkLst>
        </pc:spChg>
        <pc:spChg chg="mod">
          <ac:chgData name="Aimee Gregg" userId="9717cf38-e256-4ca4-9788-56e0c05d6dc7" providerId="ADAL" clId="{B9CD4D28-048D-CD46-B3E3-367C372F6B2F}" dt="2024-02-13T19:12:04.069" v="2601" actId="17032"/>
          <ac:spMkLst>
            <pc:docMk/>
            <pc:sldMk cId="2886478087" sldId="2147473534"/>
            <ac:spMk id="12" creationId="{A0B63752-3078-0B41-46F7-E7D0EC09D349}"/>
          </ac:spMkLst>
        </pc:spChg>
        <pc:graphicFrameChg chg="modGraphic">
          <ac:chgData name="Aimee Gregg" userId="9717cf38-e256-4ca4-9788-56e0c05d6dc7" providerId="ADAL" clId="{B9CD4D28-048D-CD46-B3E3-367C372F6B2F}" dt="2024-02-13T19:11:30.169" v="2595" actId="12385"/>
          <ac:graphicFrameMkLst>
            <pc:docMk/>
            <pc:sldMk cId="2886478087" sldId="2147473534"/>
            <ac:graphicFrameMk id="9" creationId="{65C51682-D6F1-0FB6-17B9-71FC0A2B2C55}"/>
          </ac:graphicFrameMkLst>
        </pc:graphicFrameChg>
        <pc:graphicFrameChg chg="modGraphic">
          <ac:chgData name="Aimee Gregg" userId="9717cf38-e256-4ca4-9788-56e0c05d6dc7" providerId="ADAL" clId="{B9CD4D28-048D-CD46-B3E3-367C372F6B2F}" dt="2024-02-13T19:11:32.026" v="2596" actId="12385"/>
          <ac:graphicFrameMkLst>
            <pc:docMk/>
            <pc:sldMk cId="2886478087" sldId="2147473534"/>
            <ac:graphicFrameMk id="11" creationId="{C1EB8D51-B422-27B3-9811-7AC1058B2A16}"/>
          </ac:graphicFrameMkLst>
        </pc:graphicFrameChg>
      </pc:sldChg>
      <pc:sldChg chg="addSp delSp modSp mod ord modNotesTx">
        <pc:chgData name="Aimee Gregg" userId="9717cf38-e256-4ca4-9788-56e0c05d6dc7" providerId="ADAL" clId="{B9CD4D28-048D-CD46-B3E3-367C372F6B2F}" dt="2024-02-15T15:09:42.759" v="7269" actId="207"/>
        <pc:sldMkLst>
          <pc:docMk/>
          <pc:sldMk cId="2040230694" sldId="2147473535"/>
        </pc:sldMkLst>
        <pc:spChg chg="del mod">
          <ac:chgData name="Aimee Gregg" userId="9717cf38-e256-4ca4-9788-56e0c05d6dc7" providerId="ADAL" clId="{B9CD4D28-048D-CD46-B3E3-367C372F6B2F}" dt="2024-02-14T21:09:42.928" v="3849" actId="478"/>
          <ac:spMkLst>
            <pc:docMk/>
            <pc:sldMk cId="2040230694" sldId="2147473535"/>
            <ac:spMk id="2" creationId="{13AB029F-7169-D67E-6CA2-74FBE2B9D9C4}"/>
          </ac:spMkLst>
        </pc:spChg>
        <pc:spChg chg="mod">
          <ac:chgData name="Aimee Gregg" userId="9717cf38-e256-4ca4-9788-56e0c05d6dc7" providerId="ADAL" clId="{B9CD4D28-048D-CD46-B3E3-367C372F6B2F}" dt="2024-02-14T21:11:42.929" v="3919" actId="1076"/>
          <ac:spMkLst>
            <pc:docMk/>
            <pc:sldMk cId="2040230694" sldId="2147473535"/>
            <ac:spMk id="3" creationId="{45E83349-58D7-923E-70D0-567C1D680E13}"/>
          </ac:spMkLst>
        </pc:spChg>
        <pc:spChg chg="mod">
          <ac:chgData name="Aimee Gregg" userId="9717cf38-e256-4ca4-9788-56e0c05d6dc7" providerId="ADAL" clId="{B9CD4D28-048D-CD46-B3E3-367C372F6B2F}" dt="2024-02-14T21:18:31.017" v="4123" actId="554"/>
          <ac:spMkLst>
            <pc:docMk/>
            <pc:sldMk cId="2040230694" sldId="2147473535"/>
            <ac:spMk id="4" creationId="{46A600A7-C669-7334-088F-6DFEB68EF9AE}"/>
          </ac:spMkLst>
        </pc:spChg>
        <pc:spChg chg="mod">
          <ac:chgData name="Aimee Gregg" userId="9717cf38-e256-4ca4-9788-56e0c05d6dc7" providerId="ADAL" clId="{B9CD4D28-048D-CD46-B3E3-367C372F6B2F}" dt="2024-02-14T21:18:48.066" v="4124" actId="14100"/>
          <ac:spMkLst>
            <pc:docMk/>
            <pc:sldMk cId="2040230694" sldId="2147473535"/>
            <ac:spMk id="5" creationId="{E1373D35-F7C1-CFBC-5124-81B02E129A9B}"/>
          </ac:spMkLst>
        </pc:spChg>
        <pc:spChg chg="mod">
          <ac:chgData name="Aimee Gregg" userId="9717cf38-e256-4ca4-9788-56e0c05d6dc7" providerId="ADAL" clId="{B9CD4D28-048D-CD46-B3E3-367C372F6B2F}" dt="2024-02-14T21:18:52.016" v="4125" actId="14100"/>
          <ac:spMkLst>
            <pc:docMk/>
            <pc:sldMk cId="2040230694" sldId="2147473535"/>
            <ac:spMk id="6" creationId="{E1B369F2-0CFA-2001-4CF3-1E3080C1E104}"/>
          </ac:spMkLst>
        </pc:spChg>
        <pc:spChg chg="mod">
          <ac:chgData name="Aimee Gregg" userId="9717cf38-e256-4ca4-9788-56e0c05d6dc7" providerId="ADAL" clId="{B9CD4D28-048D-CD46-B3E3-367C372F6B2F}" dt="2024-02-14T21:11:42.929" v="3919" actId="1076"/>
          <ac:spMkLst>
            <pc:docMk/>
            <pc:sldMk cId="2040230694" sldId="2147473535"/>
            <ac:spMk id="7" creationId="{78ABD57A-2F32-DCD7-1F3C-E4B6FD36CA56}"/>
          </ac:spMkLst>
        </pc:spChg>
        <pc:spChg chg="mod">
          <ac:chgData name="Aimee Gregg" userId="9717cf38-e256-4ca4-9788-56e0c05d6dc7" providerId="ADAL" clId="{B9CD4D28-048D-CD46-B3E3-367C372F6B2F}" dt="2024-02-14T21:11:42.929" v="3919" actId="1076"/>
          <ac:spMkLst>
            <pc:docMk/>
            <pc:sldMk cId="2040230694" sldId="2147473535"/>
            <ac:spMk id="8" creationId="{5A3F6D3C-69BD-1E74-097B-97E17AB5A6C4}"/>
          </ac:spMkLst>
        </pc:spChg>
        <pc:spChg chg="mod">
          <ac:chgData name="Aimee Gregg" userId="9717cf38-e256-4ca4-9788-56e0c05d6dc7" providerId="ADAL" clId="{B9CD4D28-048D-CD46-B3E3-367C372F6B2F}" dt="2024-02-14T21:11:42.929" v="3919" actId="1076"/>
          <ac:spMkLst>
            <pc:docMk/>
            <pc:sldMk cId="2040230694" sldId="2147473535"/>
            <ac:spMk id="9" creationId="{9589A320-F8B4-7041-5A99-06F2F0DDD85B}"/>
          </ac:spMkLst>
        </pc:spChg>
        <pc:spChg chg="mod">
          <ac:chgData name="Aimee Gregg" userId="9717cf38-e256-4ca4-9788-56e0c05d6dc7" providerId="ADAL" clId="{B9CD4D28-048D-CD46-B3E3-367C372F6B2F}" dt="2024-02-15T15:09:34.608" v="7267" actId="1076"/>
          <ac:spMkLst>
            <pc:docMk/>
            <pc:sldMk cId="2040230694" sldId="2147473535"/>
            <ac:spMk id="10" creationId="{4E7A013E-B1E6-A9DE-3683-A02670EC9291}"/>
          </ac:spMkLst>
        </pc:spChg>
        <pc:spChg chg="mod">
          <ac:chgData name="Aimee Gregg" userId="9717cf38-e256-4ca4-9788-56e0c05d6dc7" providerId="ADAL" clId="{B9CD4D28-048D-CD46-B3E3-367C372F6B2F}" dt="2024-02-14T21:18:17.718" v="4121" actId="1076"/>
          <ac:spMkLst>
            <pc:docMk/>
            <pc:sldMk cId="2040230694" sldId="2147473535"/>
            <ac:spMk id="11" creationId="{73B7EA3A-E538-DAC8-DF0D-0794FC42A101}"/>
          </ac:spMkLst>
        </pc:spChg>
        <pc:spChg chg="mod">
          <ac:chgData name="Aimee Gregg" userId="9717cf38-e256-4ca4-9788-56e0c05d6dc7" providerId="ADAL" clId="{B9CD4D28-048D-CD46-B3E3-367C372F6B2F}" dt="2024-02-14T21:18:14.172" v="4120" actId="1076"/>
          <ac:spMkLst>
            <pc:docMk/>
            <pc:sldMk cId="2040230694" sldId="2147473535"/>
            <ac:spMk id="12" creationId="{F140EB5A-AB8E-3C7A-E907-8E500F6EB245}"/>
          </ac:spMkLst>
        </pc:spChg>
        <pc:spChg chg="mod">
          <ac:chgData name="Aimee Gregg" userId="9717cf38-e256-4ca4-9788-56e0c05d6dc7" providerId="ADAL" clId="{B9CD4D28-048D-CD46-B3E3-367C372F6B2F}" dt="2024-02-14T21:13:02.180" v="3956" actId="2711"/>
          <ac:spMkLst>
            <pc:docMk/>
            <pc:sldMk cId="2040230694" sldId="2147473535"/>
            <ac:spMk id="13" creationId="{2F198262-342E-95FA-E1F2-F297651FE93B}"/>
          </ac:spMkLst>
        </pc:spChg>
        <pc:spChg chg="mod">
          <ac:chgData name="Aimee Gregg" userId="9717cf38-e256-4ca4-9788-56e0c05d6dc7" providerId="ADAL" clId="{B9CD4D28-048D-CD46-B3E3-367C372F6B2F}" dt="2024-02-15T15:09:21.189" v="7265" actId="1037"/>
          <ac:spMkLst>
            <pc:docMk/>
            <pc:sldMk cId="2040230694" sldId="2147473535"/>
            <ac:spMk id="14" creationId="{B8FA2727-A4B9-2A4C-489D-B8ADDF476FDC}"/>
          </ac:spMkLst>
        </pc:spChg>
        <pc:spChg chg="mod">
          <ac:chgData name="Aimee Gregg" userId="9717cf38-e256-4ca4-9788-56e0c05d6dc7" providerId="ADAL" clId="{B9CD4D28-048D-CD46-B3E3-367C372F6B2F}" dt="2024-02-14T21:11:42.929" v="3919" actId="1076"/>
          <ac:spMkLst>
            <pc:docMk/>
            <pc:sldMk cId="2040230694" sldId="2147473535"/>
            <ac:spMk id="15" creationId="{268440FF-2A66-1B8D-FAE6-5869370E848B}"/>
          </ac:spMkLst>
        </pc:spChg>
        <pc:spChg chg="mod">
          <ac:chgData name="Aimee Gregg" userId="9717cf38-e256-4ca4-9788-56e0c05d6dc7" providerId="ADAL" clId="{B9CD4D28-048D-CD46-B3E3-367C372F6B2F}" dt="2024-02-15T15:09:21.189" v="7265" actId="1037"/>
          <ac:spMkLst>
            <pc:docMk/>
            <pc:sldMk cId="2040230694" sldId="2147473535"/>
            <ac:spMk id="16" creationId="{009946E2-5383-BDEE-3B10-89A275C6F276}"/>
          </ac:spMkLst>
        </pc:spChg>
        <pc:spChg chg="mod">
          <ac:chgData name="Aimee Gregg" userId="9717cf38-e256-4ca4-9788-56e0c05d6dc7" providerId="ADAL" clId="{B9CD4D28-048D-CD46-B3E3-367C372F6B2F}" dt="2024-02-15T15:09:29.209" v="7266" actId="1076"/>
          <ac:spMkLst>
            <pc:docMk/>
            <pc:sldMk cId="2040230694" sldId="2147473535"/>
            <ac:spMk id="17" creationId="{FD6F6D2F-0B53-79B6-5390-AB3777E96ADE}"/>
          </ac:spMkLst>
        </pc:spChg>
        <pc:spChg chg="mod">
          <ac:chgData name="Aimee Gregg" userId="9717cf38-e256-4ca4-9788-56e0c05d6dc7" providerId="ADAL" clId="{B9CD4D28-048D-CD46-B3E3-367C372F6B2F}" dt="2024-02-14T21:11:42.929" v="3919" actId="1076"/>
          <ac:spMkLst>
            <pc:docMk/>
            <pc:sldMk cId="2040230694" sldId="2147473535"/>
            <ac:spMk id="18" creationId="{940E7E59-D135-3013-9CD6-D72BC1019694}"/>
          </ac:spMkLst>
        </pc:spChg>
        <pc:spChg chg="mod">
          <ac:chgData name="Aimee Gregg" userId="9717cf38-e256-4ca4-9788-56e0c05d6dc7" providerId="ADAL" clId="{B9CD4D28-048D-CD46-B3E3-367C372F6B2F}" dt="2024-02-15T15:09:21.189" v="7265" actId="1037"/>
          <ac:spMkLst>
            <pc:docMk/>
            <pc:sldMk cId="2040230694" sldId="2147473535"/>
            <ac:spMk id="19" creationId="{5ACF25C5-867E-9926-E474-15E7B94879A6}"/>
          </ac:spMkLst>
        </pc:spChg>
        <pc:spChg chg="mod">
          <ac:chgData name="Aimee Gregg" userId="9717cf38-e256-4ca4-9788-56e0c05d6dc7" providerId="ADAL" clId="{B9CD4D28-048D-CD46-B3E3-367C372F6B2F}" dt="2024-02-15T15:09:29.209" v="7266" actId="1076"/>
          <ac:spMkLst>
            <pc:docMk/>
            <pc:sldMk cId="2040230694" sldId="2147473535"/>
            <ac:spMk id="20" creationId="{A1CB9293-2520-0394-8DF7-B46665A6FFAB}"/>
          </ac:spMkLst>
        </pc:spChg>
        <pc:spChg chg="mod">
          <ac:chgData name="Aimee Gregg" userId="9717cf38-e256-4ca4-9788-56e0c05d6dc7" providerId="ADAL" clId="{B9CD4D28-048D-CD46-B3E3-367C372F6B2F}" dt="2024-02-15T15:09:29.209" v="7266" actId="1076"/>
          <ac:spMkLst>
            <pc:docMk/>
            <pc:sldMk cId="2040230694" sldId="2147473535"/>
            <ac:spMk id="21" creationId="{33C6A790-8E88-D1F1-5281-BDA889C508E4}"/>
          </ac:spMkLst>
        </pc:spChg>
        <pc:spChg chg="del">
          <ac:chgData name="Aimee Gregg" userId="9717cf38-e256-4ca4-9788-56e0c05d6dc7" providerId="ADAL" clId="{B9CD4D28-048D-CD46-B3E3-367C372F6B2F}" dt="2024-02-14T21:11:46.280" v="3920" actId="478"/>
          <ac:spMkLst>
            <pc:docMk/>
            <pc:sldMk cId="2040230694" sldId="2147473535"/>
            <ac:spMk id="22" creationId="{A726206B-0C2A-2FA4-69DC-A8978D92EE3F}"/>
          </ac:spMkLst>
        </pc:spChg>
        <pc:spChg chg="del mod">
          <ac:chgData name="Aimee Gregg" userId="9717cf38-e256-4ca4-9788-56e0c05d6dc7" providerId="ADAL" clId="{B9CD4D28-048D-CD46-B3E3-367C372F6B2F}" dt="2024-02-14T21:09:41.939" v="3848" actId="478"/>
          <ac:spMkLst>
            <pc:docMk/>
            <pc:sldMk cId="2040230694" sldId="2147473535"/>
            <ac:spMk id="23" creationId="{7229285C-C111-5C78-ECA9-9AB0094DAD31}"/>
          </ac:spMkLst>
        </pc:spChg>
        <pc:spChg chg="del mod">
          <ac:chgData name="Aimee Gregg" userId="9717cf38-e256-4ca4-9788-56e0c05d6dc7" providerId="ADAL" clId="{B9CD4D28-048D-CD46-B3E3-367C372F6B2F}" dt="2024-02-14T21:09:37.679" v="3845" actId="478"/>
          <ac:spMkLst>
            <pc:docMk/>
            <pc:sldMk cId="2040230694" sldId="2147473535"/>
            <ac:spMk id="24" creationId="{D13BCD7E-395E-6BFB-BD61-0D88BD1C0402}"/>
          </ac:spMkLst>
        </pc:spChg>
        <pc:spChg chg="del mod">
          <ac:chgData name="Aimee Gregg" userId="9717cf38-e256-4ca4-9788-56e0c05d6dc7" providerId="ADAL" clId="{B9CD4D28-048D-CD46-B3E3-367C372F6B2F}" dt="2024-02-14T21:09:39.279" v="3846" actId="478"/>
          <ac:spMkLst>
            <pc:docMk/>
            <pc:sldMk cId="2040230694" sldId="2147473535"/>
            <ac:spMk id="25" creationId="{6AA119D1-1628-3529-18B2-F2895D7F0CA6}"/>
          </ac:spMkLst>
        </pc:spChg>
        <pc:spChg chg="del">
          <ac:chgData name="Aimee Gregg" userId="9717cf38-e256-4ca4-9788-56e0c05d6dc7" providerId="ADAL" clId="{B9CD4D28-048D-CD46-B3E3-367C372F6B2F}" dt="2024-02-14T21:09:35.587" v="3844" actId="478"/>
          <ac:spMkLst>
            <pc:docMk/>
            <pc:sldMk cId="2040230694" sldId="2147473535"/>
            <ac:spMk id="26" creationId="{ABF4F231-74EC-5773-DE47-8CB7FE449E52}"/>
          </ac:spMkLst>
        </pc:spChg>
        <pc:spChg chg="del">
          <ac:chgData name="Aimee Gregg" userId="9717cf38-e256-4ca4-9788-56e0c05d6dc7" providerId="ADAL" clId="{B9CD4D28-048D-CD46-B3E3-367C372F6B2F}" dt="2024-02-14T21:09:35.587" v="3844" actId="478"/>
          <ac:spMkLst>
            <pc:docMk/>
            <pc:sldMk cId="2040230694" sldId="2147473535"/>
            <ac:spMk id="27" creationId="{9FFEDE41-C74D-93A4-C201-9829668C5CEF}"/>
          </ac:spMkLst>
        </pc:spChg>
        <pc:spChg chg="del">
          <ac:chgData name="Aimee Gregg" userId="9717cf38-e256-4ca4-9788-56e0c05d6dc7" providerId="ADAL" clId="{B9CD4D28-048D-CD46-B3E3-367C372F6B2F}" dt="2024-02-14T21:09:35.587" v="3844" actId="478"/>
          <ac:spMkLst>
            <pc:docMk/>
            <pc:sldMk cId="2040230694" sldId="2147473535"/>
            <ac:spMk id="28" creationId="{39B4BBF3-0E74-5DFC-BCCA-53D45706864E}"/>
          </ac:spMkLst>
        </pc:spChg>
        <pc:spChg chg="mod">
          <ac:chgData name="Aimee Gregg" userId="9717cf38-e256-4ca4-9788-56e0c05d6dc7" providerId="ADAL" clId="{B9CD4D28-048D-CD46-B3E3-367C372F6B2F}" dt="2024-02-14T21:18:14.172" v="4120" actId="1076"/>
          <ac:spMkLst>
            <pc:docMk/>
            <pc:sldMk cId="2040230694" sldId="2147473535"/>
            <ac:spMk id="29" creationId="{4855514A-1986-AEB0-F363-AC094B7E95CC}"/>
          </ac:spMkLst>
        </pc:spChg>
        <pc:spChg chg="del mod">
          <ac:chgData name="Aimee Gregg" userId="9717cf38-e256-4ca4-9788-56e0c05d6dc7" providerId="ADAL" clId="{B9CD4D28-048D-CD46-B3E3-367C372F6B2F}" dt="2024-02-14T21:09:40.678" v="3847" actId="478"/>
          <ac:spMkLst>
            <pc:docMk/>
            <pc:sldMk cId="2040230694" sldId="2147473535"/>
            <ac:spMk id="30" creationId="{CC83C9AA-B65E-E713-4677-2F4286C99CC4}"/>
          </ac:spMkLst>
        </pc:spChg>
        <pc:spChg chg="mod">
          <ac:chgData name="Aimee Gregg" userId="9717cf38-e256-4ca4-9788-56e0c05d6dc7" providerId="ADAL" clId="{B9CD4D28-048D-CD46-B3E3-367C372F6B2F}" dt="2024-02-14T21:18:14.172" v="4120" actId="1076"/>
          <ac:spMkLst>
            <pc:docMk/>
            <pc:sldMk cId="2040230694" sldId="2147473535"/>
            <ac:spMk id="31" creationId="{DF171007-BC4A-9B2E-A23B-380574628FCD}"/>
          </ac:spMkLst>
        </pc:spChg>
        <pc:spChg chg="del mod">
          <ac:chgData name="Aimee Gregg" userId="9717cf38-e256-4ca4-9788-56e0c05d6dc7" providerId="ADAL" clId="{B9CD4D28-048D-CD46-B3E3-367C372F6B2F}" dt="2024-02-14T21:13:50.530" v="3975" actId="478"/>
          <ac:spMkLst>
            <pc:docMk/>
            <pc:sldMk cId="2040230694" sldId="2147473535"/>
            <ac:spMk id="32" creationId="{EBD0D82A-9389-046D-B605-17DF8378F3FF}"/>
          </ac:spMkLst>
        </pc:spChg>
        <pc:spChg chg="add del mod">
          <ac:chgData name="Aimee Gregg" userId="9717cf38-e256-4ca4-9788-56e0c05d6dc7" providerId="ADAL" clId="{B9CD4D28-048D-CD46-B3E3-367C372F6B2F}" dt="2024-02-14T21:09:59.029" v="3855" actId="478"/>
          <ac:spMkLst>
            <pc:docMk/>
            <pc:sldMk cId="2040230694" sldId="2147473535"/>
            <ac:spMk id="33" creationId="{22E3EDE9-C4ED-3A20-0594-C7D175C83AD3}"/>
          </ac:spMkLst>
        </pc:spChg>
        <pc:spChg chg="del mod">
          <ac:chgData name="Aimee Gregg" userId="9717cf38-e256-4ca4-9788-56e0c05d6dc7" providerId="ADAL" clId="{B9CD4D28-048D-CD46-B3E3-367C372F6B2F}" dt="2024-02-14T21:13:52.331" v="3977" actId="478"/>
          <ac:spMkLst>
            <pc:docMk/>
            <pc:sldMk cId="2040230694" sldId="2147473535"/>
            <ac:spMk id="34" creationId="{42E1828E-E66E-2234-BBA0-CBEEDC30D433}"/>
          </ac:spMkLst>
        </pc:spChg>
        <pc:spChg chg="del mod">
          <ac:chgData name="Aimee Gregg" userId="9717cf38-e256-4ca4-9788-56e0c05d6dc7" providerId="ADAL" clId="{B9CD4D28-048D-CD46-B3E3-367C372F6B2F}" dt="2024-02-14T21:13:53.280" v="3978" actId="478"/>
          <ac:spMkLst>
            <pc:docMk/>
            <pc:sldMk cId="2040230694" sldId="2147473535"/>
            <ac:spMk id="35" creationId="{0A9AEF9A-7A8E-0BE9-570D-A8D715260CD9}"/>
          </ac:spMkLst>
        </pc:spChg>
        <pc:spChg chg="del">
          <ac:chgData name="Aimee Gregg" userId="9717cf38-e256-4ca4-9788-56e0c05d6dc7" providerId="ADAL" clId="{B9CD4D28-048D-CD46-B3E3-367C372F6B2F}" dt="2024-02-14T21:13:54.281" v="3979" actId="478"/>
          <ac:spMkLst>
            <pc:docMk/>
            <pc:sldMk cId="2040230694" sldId="2147473535"/>
            <ac:spMk id="36" creationId="{E7F2D381-0DE7-5B6D-FB86-D03CE048174A}"/>
          </ac:spMkLst>
        </pc:spChg>
        <pc:spChg chg="del">
          <ac:chgData name="Aimee Gregg" userId="9717cf38-e256-4ca4-9788-56e0c05d6dc7" providerId="ADAL" clId="{B9CD4D28-048D-CD46-B3E3-367C372F6B2F}" dt="2024-02-14T21:14:12.943" v="3983" actId="478"/>
          <ac:spMkLst>
            <pc:docMk/>
            <pc:sldMk cId="2040230694" sldId="2147473535"/>
            <ac:spMk id="37" creationId="{F10B175B-58B5-A2FB-6CAD-012FBD73A784}"/>
          </ac:spMkLst>
        </pc:spChg>
        <pc:spChg chg="add mod">
          <ac:chgData name="Aimee Gregg" userId="9717cf38-e256-4ca4-9788-56e0c05d6dc7" providerId="ADAL" clId="{B9CD4D28-048D-CD46-B3E3-367C372F6B2F}" dt="2024-02-15T15:09:42.759" v="7269" actId="207"/>
          <ac:spMkLst>
            <pc:docMk/>
            <pc:sldMk cId="2040230694" sldId="2147473535"/>
            <ac:spMk id="38" creationId="{8AB1AC0A-6853-65E7-5BD7-8864592C170A}"/>
          </ac:spMkLst>
        </pc:spChg>
        <pc:spChg chg="add mod">
          <ac:chgData name="Aimee Gregg" userId="9717cf38-e256-4ca4-9788-56e0c05d6dc7" providerId="ADAL" clId="{B9CD4D28-048D-CD46-B3E3-367C372F6B2F}" dt="2024-02-14T21:18:31.017" v="4123" actId="554"/>
          <ac:spMkLst>
            <pc:docMk/>
            <pc:sldMk cId="2040230694" sldId="2147473535"/>
            <ac:spMk id="39" creationId="{12EDF2A2-FE1F-374B-4B1C-BA9873A6C0F0}"/>
          </ac:spMkLst>
        </pc:spChg>
        <pc:spChg chg="add mod">
          <ac:chgData name="Aimee Gregg" userId="9717cf38-e256-4ca4-9788-56e0c05d6dc7" providerId="ADAL" clId="{B9CD4D28-048D-CD46-B3E3-367C372F6B2F}" dt="2024-02-14T21:18:14.172" v="4120" actId="1076"/>
          <ac:spMkLst>
            <pc:docMk/>
            <pc:sldMk cId="2040230694" sldId="2147473535"/>
            <ac:spMk id="40" creationId="{1DE05FE9-5CB5-59F7-6F82-A07322966EF9}"/>
          </ac:spMkLst>
        </pc:spChg>
        <pc:spChg chg="add mod">
          <ac:chgData name="Aimee Gregg" userId="9717cf38-e256-4ca4-9788-56e0c05d6dc7" providerId="ADAL" clId="{B9CD4D28-048D-CD46-B3E3-367C372F6B2F}" dt="2024-02-14T21:18:59.866" v="4126" actId="14100"/>
          <ac:spMkLst>
            <pc:docMk/>
            <pc:sldMk cId="2040230694" sldId="2147473535"/>
            <ac:spMk id="41" creationId="{DB0BB693-B995-6DCE-9948-45786AD598CE}"/>
          </ac:spMkLst>
        </pc:spChg>
        <pc:spChg chg="add mod">
          <ac:chgData name="Aimee Gregg" userId="9717cf38-e256-4ca4-9788-56e0c05d6dc7" providerId="ADAL" clId="{B9CD4D28-048D-CD46-B3E3-367C372F6B2F}" dt="2024-02-14T21:12:15.329" v="3950" actId="20577"/>
          <ac:spMkLst>
            <pc:docMk/>
            <pc:sldMk cId="2040230694" sldId="2147473535"/>
            <ac:spMk id="42" creationId="{E1EB829E-6EE7-77D6-9F09-63F22DA0C2BB}"/>
          </ac:spMkLst>
        </pc:spChg>
        <pc:spChg chg="add del mod">
          <ac:chgData name="Aimee Gregg" userId="9717cf38-e256-4ca4-9788-56e0c05d6dc7" providerId="ADAL" clId="{B9CD4D28-048D-CD46-B3E3-367C372F6B2F}" dt="2024-02-14T21:14:12.120" v="3982" actId="478"/>
          <ac:spMkLst>
            <pc:docMk/>
            <pc:sldMk cId="2040230694" sldId="2147473535"/>
            <ac:spMk id="43" creationId="{DD29F50C-BC65-469D-A7A7-A60393686268}"/>
          </ac:spMkLst>
        </pc:spChg>
      </pc:sldChg>
      <pc:sldChg chg="addSp delSp modSp mod modClrScheme chgLayout modNotesTx">
        <pc:chgData name="Aimee Gregg" userId="9717cf38-e256-4ca4-9788-56e0c05d6dc7" providerId="ADAL" clId="{B9CD4D28-048D-CD46-B3E3-367C372F6B2F}" dt="2024-02-14T22:13:03.722" v="5621" actId="20577"/>
        <pc:sldMkLst>
          <pc:docMk/>
          <pc:sldMk cId="824514280" sldId="2147473536"/>
        </pc:sldMkLst>
        <pc:spChg chg="mod">
          <ac:chgData name="Aimee Gregg" userId="9717cf38-e256-4ca4-9788-56e0c05d6dc7" providerId="ADAL" clId="{B9CD4D28-048D-CD46-B3E3-367C372F6B2F}" dt="2024-02-14T22:13:03.722" v="5621" actId="20577"/>
          <ac:spMkLst>
            <pc:docMk/>
            <pc:sldMk cId="824514280" sldId="2147473536"/>
            <ac:spMk id="2" creationId="{B0786D10-6FD2-7957-A487-8447F4F03072}"/>
          </ac:spMkLst>
        </pc:spChg>
        <pc:spChg chg="add del mod">
          <ac:chgData name="Aimee Gregg" userId="9717cf38-e256-4ca4-9788-56e0c05d6dc7" providerId="ADAL" clId="{B9CD4D28-048D-CD46-B3E3-367C372F6B2F}" dt="2024-02-14T22:12:32.310" v="5599" actId="26606"/>
          <ac:spMkLst>
            <pc:docMk/>
            <pc:sldMk cId="824514280" sldId="2147473536"/>
            <ac:spMk id="3" creationId="{4CEDAB3D-C2D5-1ADE-680D-CB3CADDDEAA3}"/>
          </ac:spMkLst>
        </pc:spChg>
        <pc:graphicFrameChg chg="add del mod">
          <ac:chgData name="Aimee Gregg" userId="9717cf38-e256-4ca4-9788-56e0c05d6dc7" providerId="ADAL" clId="{B9CD4D28-048D-CD46-B3E3-367C372F6B2F}" dt="2024-02-14T22:09:25.164" v="5135" actId="26606"/>
          <ac:graphicFrameMkLst>
            <pc:docMk/>
            <pc:sldMk cId="824514280" sldId="2147473536"/>
            <ac:graphicFrameMk id="5" creationId="{882152B2-1053-9794-AD43-79E6848E4343}"/>
          </ac:graphicFrameMkLst>
        </pc:graphicFrameChg>
        <pc:graphicFrameChg chg="add mod">
          <ac:chgData name="Aimee Gregg" userId="9717cf38-e256-4ca4-9788-56e0c05d6dc7" providerId="ADAL" clId="{B9CD4D28-048D-CD46-B3E3-367C372F6B2F}" dt="2024-02-14T22:12:55.335" v="5601" actId="12100"/>
          <ac:graphicFrameMkLst>
            <pc:docMk/>
            <pc:sldMk cId="824514280" sldId="2147473536"/>
            <ac:graphicFrameMk id="6" creationId="{5F54023D-DE54-BC3F-6DCE-CBED87F740E5}"/>
          </ac:graphicFrameMkLst>
        </pc:graphicFrameChg>
      </pc:sldChg>
      <pc:sldChg chg="add del modTransition modNotesTx">
        <pc:chgData name="Aimee Gregg" userId="9717cf38-e256-4ca4-9788-56e0c05d6dc7" providerId="ADAL" clId="{B9CD4D28-048D-CD46-B3E3-367C372F6B2F}" dt="2024-02-14T21:19:52.119" v="4159" actId="20577"/>
        <pc:sldMkLst>
          <pc:docMk/>
          <pc:sldMk cId="2259737830" sldId="2147479192"/>
        </pc:sldMkLst>
      </pc:sldChg>
      <pc:sldChg chg="add modNotesTx">
        <pc:chgData name="Aimee Gregg" userId="9717cf38-e256-4ca4-9788-56e0c05d6dc7" providerId="ADAL" clId="{B9CD4D28-048D-CD46-B3E3-367C372F6B2F}" dt="2024-02-14T21:19:48.908" v="4154" actId="20577"/>
        <pc:sldMkLst>
          <pc:docMk/>
          <pc:sldMk cId="2205121634" sldId="2147479208"/>
        </pc:sldMkLst>
      </pc:sldChg>
      <pc:sldChg chg="addSp delSp modSp new del mod">
        <pc:chgData name="Aimee Gregg" userId="9717cf38-e256-4ca4-9788-56e0c05d6dc7" providerId="ADAL" clId="{B9CD4D28-048D-CD46-B3E3-367C372F6B2F}" dt="2024-02-14T21:02:48.630" v="3825" actId="2696"/>
        <pc:sldMkLst>
          <pc:docMk/>
          <pc:sldMk cId="184212410" sldId="2147479209"/>
        </pc:sldMkLst>
        <pc:spChg chg="del">
          <ac:chgData name="Aimee Gregg" userId="9717cf38-e256-4ca4-9788-56e0c05d6dc7" providerId="ADAL" clId="{B9CD4D28-048D-CD46-B3E3-367C372F6B2F}" dt="2024-02-14T20:50:39.661" v="2624" actId="478"/>
          <ac:spMkLst>
            <pc:docMk/>
            <pc:sldMk cId="184212410" sldId="2147479209"/>
            <ac:spMk id="3" creationId="{44851814-B78C-2F61-2470-574C84BA3167}"/>
          </ac:spMkLst>
        </pc:spChg>
        <pc:spChg chg="add mod">
          <ac:chgData name="Aimee Gregg" userId="9717cf38-e256-4ca4-9788-56e0c05d6dc7" providerId="ADAL" clId="{B9CD4D28-048D-CD46-B3E3-367C372F6B2F}" dt="2024-02-14T20:52:49.513" v="2663" actId="20577"/>
          <ac:spMkLst>
            <pc:docMk/>
            <pc:sldMk cId="184212410" sldId="2147479209"/>
            <ac:spMk id="5" creationId="{176AFCF9-1E14-BC90-1541-7CEC77A95171}"/>
          </ac:spMkLst>
        </pc:spChg>
        <pc:spChg chg="add mod">
          <ac:chgData name="Aimee Gregg" userId="9717cf38-e256-4ca4-9788-56e0c05d6dc7" providerId="ADAL" clId="{B9CD4D28-048D-CD46-B3E3-367C372F6B2F}" dt="2024-02-14T20:52:54.101" v="2680" actId="20577"/>
          <ac:spMkLst>
            <pc:docMk/>
            <pc:sldMk cId="184212410" sldId="2147479209"/>
            <ac:spMk id="6" creationId="{A40A7B1B-1F50-68FA-F001-937E176FB340}"/>
          </ac:spMkLst>
        </pc:spChg>
        <pc:spChg chg="add mod">
          <ac:chgData name="Aimee Gregg" userId="9717cf38-e256-4ca4-9788-56e0c05d6dc7" providerId="ADAL" clId="{B9CD4D28-048D-CD46-B3E3-367C372F6B2F}" dt="2024-02-14T20:51:47.857" v="2636" actId="1076"/>
          <ac:spMkLst>
            <pc:docMk/>
            <pc:sldMk cId="184212410" sldId="2147479209"/>
            <ac:spMk id="7" creationId="{4DE03EB4-6915-5E51-0ACC-F2E33F763757}"/>
          </ac:spMkLst>
        </pc:spChg>
        <pc:spChg chg="add mod">
          <ac:chgData name="Aimee Gregg" userId="9717cf38-e256-4ca4-9788-56e0c05d6dc7" providerId="ADAL" clId="{B9CD4D28-048D-CD46-B3E3-367C372F6B2F}" dt="2024-02-14T20:51:53.905" v="2639" actId="1076"/>
          <ac:spMkLst>
            <pc:docMk/>
            <pc:sldMk cId="184212410" sldId="2147479209"/>
            <ac:spMk id="8" creationId="{204FFCD4-7A46-F8BC-DA10-A1B51E9F6134}"/>
          </ac:spMkLst>
        </pc:spChg>
        <pc:spChg chg="add mod">
          <ac:chgData name="Aimee Gregg" userId="9717cf38-e256-4ca4-9788-56e0c05d6dc7" providerId="ADAL" clId="{B9CD4D28-048D-CD46-B3E3-367C372F6B2F}" dt="2024-02-14T20:52:01.202" v="2641" actId="1076"/>
          <ac:spMkLst>
            <pc:docMk/>
            <pc:sldMk cId="184212410" sldId="2147479209"/>
            <ac:spMk id="9" creationId="{2A0CA7E8-F970-00F9-B7A5-763072876C6F}"/>
          </ac:spMkLst>
        </pc:spChg>
        <pc:spChg chg="add mod">
          <ac:chgData name="Aimee Gregg" userId="9717cf38-e256-4ca4-9788-56e0c05d6dc7" providerId="ADAL" clId="{B9CD4D28-048D-CD46-B3E3-367C372F6B2F}" dt="2024-02-14T20:52:01.202" v="2641" actId="1076"/>
          <ac:spMkLst>
            <pc:docMk/>
            <pc:sldMk cId="184212410" sldId="2147479209"/>
            <ac:spMk id="10" creationId="{FF416B09-6100-7925-A990-2D258E554F6B}"/>
          </ac:spMkLst>
        </pc:spChg>
        <pc:spChg chg="add mod">
          <ac:chgData name="Aimee Gregg" userId="9717cf38-e256-4ca4-9788-56e0c05d6dc7" providerId="ADAL" clId="{B9CD4D28-048D-CD46-B3E3-367C372F6B2F}" dt="2024-02-14T20:52:01.202" v="2641" actId="1076"/>
          <ac:spMkLst>
            <pc:docMk/>
            <pc:sldMk cId="184212410" sldId="2147479209"/>
            <ac:spMk id="11" creationId="{769FB495-CC3B-6531-54CB-A30153FCB227}"/>
          </ac:spMkLst>
        </pc:spChg>
        <pc:spChg chg="add mod">
          <ac:chgData name="Aimee Gregg" userId="9717cf38-e256-4ca4-9788-56e0c05d6dc7" providerId="ADAL" clId="{B9CD4D28-048D-CD46-B3E3-367C372F6B2F}" dt="2024-02-14T20:52:01.202" v="2641" actId="1076"/>
          <ac:spMkLst>
            <pc:docMk/>
            <pc:sldMk cId="184212410" sldId="2147479209"/>
            <ac:spMk id="12" creationId="{46F7B28F-7321-23A4-BB88-D4425E6BADAB}"/>
          </ac:spMkLst>
        </pc:spChg>
        <pc:spChg chg="add mod">
          <ac:chgData name="Aimee Gregg" userId="9717cf38-e256-4ca4-9788-56e0c05d6dc7" providerId="ADAL" clId="{B9CD4D28-048D-CD46-B3E3-367C372F6B2F}" dt="2024-02-14T20:52:20.548" v="2643" actId="1076"/>
          <ac:spMkLst>
            <pc:docMk/>
            <pc:sldMk cId="184212410" sldId="2147479209"/>
            <ac:spMk id="13" creationId="{92F2A4CE-3804-FD85-D349-8AFD58A5B4CC}"/>
          </ac:spMkLst>
        </pc:spChg>
        <pc:spChg chg="add mod">
          <ac:chgData name="Aimee Gregg" userId="9717cf38-e256-4ca4-9788-56e0c05d6dc7" providerId="ADAL" clId="{B9CD4D28-048D-CD46-B3E3-367C372F6B2F}" dt="2024-02-14T20:52:20.548" v="2643" actId="1076"/>
          <ac:spMkLst>
            <pc:docMk/>
            <pc:sldMk cId="184212410" sldId="2147479209"/>
            <ac:spMk id="14" creationId="{A46B63DE-5B35-355E-FB3E-76D945FDBBCB}"/>
          </ac:spMkLst>
        </pc:spChg>
        <pc:spChg chg="add mod">
          <ac:chgData name="Aimee Gregg" userId="9717cf38-e256-4ca4-9788-56e0c05d6dc7" providerId="ADAL" clId="{B9CD4D28-048D-CD46-B3E3-367C372F6B2F}" dt="2024-02-14T20:52:20.548" v="2643" actId="1076"/>
          <ac:spMkLst>
            <pc:docMk/>
            <pc:sldMk cId="184212410" sldId="2147479209"/>
            <ac:spMk id="15" creationId="{5C372BB2-3498-14B5-8384-34B89E3741DC}"/>
          </ac:spMkLst>
        </pc:spChg>
        <pc:spChg chg="add mod">
          <ac:chgData name="Aimee Gregg" userId="9717cf38-e256-4ca4-9788-56e0c05d6dc7" providerId="ADAL" clId="{B9CD4D28-048D-CD46-B3E3-367C372F6B2F}" dt="2024-02-14T20:52:20.548" v="2643" actId="1076"/>
          <ac:spMkLst>
            <pc:docMk/>
            <pc:sldMk cId="184212410" sldId="2147479209"/>
            <ac:spMk id="16" creationId="{E827BD35-7F5B-DEE6-9F40-91E17ED59648}"/>
          </ac:spMkLst>
        </pc:spChg>
        <pc:spChg chg="add mod">
          <ac:chgData name="Aimee Gregg" userId="9717cf38-e256-4ca4-9788-56e0c05d6dc7" providerId="ADAL" clId="{B9CD4D28-048D-CD46-B3E3-367C372F6B2F}" dt="2024-02-14T20:52:45.404" v="2645" actId="1076"/>
          <ac:spMkLst>
            <pc:docMk/>
            <pc:sldMk cId="184212410" sldId="2147479209"/>
            <ac:spMk id="17" creationId="{EDE2AA48-D6B6-92D7-2ECD-E04ED9D04C80}"/>
          </ac:spMkLst>
        </pc:spChg>
        <pc:spChg chg="add mod">
          <ac:chgData name="Aimee Gregg" userId="9717cf38-e256-4ca4-9788-56e0c05d6dc7" providerId="ADAL" clId="{B9CD4D28-048D-CD46-B3E3-367C372F6B2F}" dt="2024-02-14T20:52:45.404" v="2645" actId="1076"/>
          <ac:spMkLst>
            <pc:docMk/>
            <pc:sldMk cId="184212410" sldId="2147479209"/>
            <ac:spMk id="18" creationId="{4E6C7C70-23BD-0580-2C38-7B3B773BDD30}"/>
          </ac:spMkLst>
        </pc:spChg>
        <pc:spChg chg="add mod">
          <ac:chgData name="Aimee Gregg" userId="9717cf38-e256-4ca4-9788-56e0c05d6dc7" providerId="ADAL" clId="{B9CD4D28-048D-CD46-B3E3-367C372F6B2F}" dt="2024-02-14T20:52:45.404" v="2645" actId="1076"/>
          <ac:spMkLst>
            <pc:docMk/>
            <pc:sldMk cId="184212410" sldId="2147479209"/>
            <ac:spMk id="19" creationId="{1FC933A1-903F-93CE-E82B-5473E34EE9C8}"/>
          </ac:spMkLst>
        </pc:spChg>
        <pc:spChg chg="add mod">
          <ac:chgData name="Aimee Gregg" userId="9717cf38-e256-4ca4-9788-56e0c05d6dc7" providerId="ADAL" clId="{B9CD4D28-048D-CD46-B3E3-367C372F6B2F}" dt="2024-02-14T20:52:45.404" v="2645" actId="1076"/>
          <ac:spMkLst>
            <pc:docMk/>
            <pc:sldMk cId="184212410" sldId="2147479209"/>
            <ac:spMk id="20" creationId="{5CA37C32-1584-FFAC-192E-A212BF42436E}"/>
          </ac:spMkLst>
        </pc:spChg>
        <pc:graphicFrameChg chg="add del modGraphic">
          <ac:chgData name="Aimee Gregg" userId="9717cf38-e256-4ca4-9788-56e0c05d6dc7" providerId="ADAL" clId="{B9CD4D28-048D-CD46-B3E3-367C372F6B2F}" dt="2024-02-14T20:51:16.615" v="2626" actId="1032"/>
          <ac:graphicFrameMkLst>
            <pc:docMk/>
            <pc:sldMk cId="184212410" sldId="2147479209"/>
            <ac:graphicFrameMk id="4" creationId="{92D85593-41A1-A4F6-0DD8-11512945B173}"/>
          </ac:graphicFrameMkLst>
        </pc:graphicFrameChg>
      </pc:sldChg>
      <pc:sldChg chg="modSp add mod modNotesTx">
        <pc:chgData name="Aimee Gregg" userId="9717cf38-e256-4ca4-9788-56e0c05d6dc7" providerId="ADAL" clId="{B9CD4D28-048D-CD46-B3E3-367C372F6B2F}" dt="2024-02-14T21:19:24.062" v="4143" actId="20577"/>
        <pc:sldMkLst>
          <pc:docMk/>
          <pc:sldMk cId="3735639184" sldId="2147479209"/>
        </pc:sldMkLst>
        <pc:spChg chg="mod">
          <ac:chgData name="Aimee Gregg" userId="9717cf38-e256-4ca4-9788-56e0c05d6dc7" providerId="ADAL" clId="{B9CD4D28-048D-CD46-B3E3-367C372F6B2F}" dt="2024-02-14T21:15:41.914" v="4065" actId="20577"/>
          <ac:spMkLst>
            <pc:docMk/>
            <pc:sldMk cId="3735639184" sldId="2147479209"/>
            <ac:spMk id="2" creationId="{FB1AE6C8-C373-0E27-32B7-73BF746B81BE}"/>
          </ac:spMkLst>
        </pc:spChg>
      </pc:sldChg>
      <pc:sldChg chg="addSp delSp modSp add del mod">
        <pc:chgData name="Aimee Gregg" userId="9717cf38-e256-4ca4-9788-56e0c05d6dc7" providerId="ADAL" clId="{B9CD4D28-048D-CD46-B3E3-367C372F6B2F}" dt="2024-02-14T21:14:19.394" v="3985" actId="2696"/>
        <pc:sldMkLst>
          <pc:docMk/>
          <pc:sldMk cId="726182781" sldId="2147479210"/>
        </pc:sldMkLst>
        <pc:spChg chg="add del mod">
          <ac:chgData name="Aimee Gregg" userId="9717cf38-e256-4ca4-9788-56e0c05d6dc7" providerId="ADAL" clId="{B9CD4D28-048D-CD46-B3E3-367C372F6B2F}" dt="2024-02-14T20:53:43.882" v="2689" actId="478"/>
          <ac:spMkLst>
            <pc:docMk/>
            <pc:sldMk cId="726182781" sldId="2147479210"/>
            <ac:spMk id="3" creationId="{80D2A1AF-7136-721F-E00F-C4333D6A863B}"/>
          </ac:spMkLst>
        </pc:spChg>
        <pc:spChg chg="add del mod">
          <ac:chgData name="Aimee Gregg" userId="9717cf38-e256-4ca4-9788-56e0c05d6dc7" providerId="ADAL" clId="{B9CD4D28-048D-CD46-B3E3-367C372F6B2F}" dt="2024-02-14T20:53:27.521" v="2687" actId="478"/>
          <ac:spMkLst>
            <pc:docMk/>
            <pc:sldMk cId="726182781" sldId="2147479210"/>
            <ac:spMk id="4" creationId="{C91583A4-8365-B1B0-60B6-51F471686975}"/>
          </ac:spMkLst>
        </pc:spChg>
        <pc:spChg chg="del">
          <ac:chgData name="Aimee Gregg" userId="9717cf38-e256-4ca4-9788-56e0c05d6dc7" providerId="ADAL" clId="{B9CD4D28-048D-CD46-B3E3-367C372F6B2F}" dt="2024-02-14T20:53:02.368" v="2682" actId="478"/>
          <ac:spMkLst>
            <pc:docMk/>
            <pc:sldMk cId="726182781" sldId="2147479210"/>
            <ac:spMk id="5" creationId="{FC912690-A818-62E4-C68F-BDB19F311C83}"/>
          </ac:spMkLst>
        </pc:spChg>
        <pc:spChg chg="del">
          <ac:chgData name="Aimee Gregg" userId="9717cf38-e256-4ca4-9788-56e0c05d6dc7" providerId="ADAL" clId="{B9CD4D28-048D-CD46-B3E3-367C372F6B2F}" dt="2024-02-14T20:53:02.368" v="2682" actId="478"/>
          <ac:spMkLst>
            <pc:docMk/>
            <pc:sldMk cId="726182781" sldId="2147479210"/>
            <ac:spMk id="6" creationId="{B54E8B77-3B9D-B477-B669-A069F78DEDFC}"/>
          </ac:spMkLst>
        </pc:spChg>
        <pc:spChg chg="del">
          <ac:chgData name="Aimee Gregg" userId="9717cf38-e256-4ca4-9788-56e0c05d6dc7" providerId="ADAL" clId="{B9CD4D28-048D-CD46-B3E3-367C372F6B2F}" dt="2024-02-14T20:53:02.368" v="2682" actId="478"/>
          <ac:spMkLst>
            <pc:docMk/>
            <pc:sldMk cId="726182781" sldId="2147479210"/>
            <ac:spMk id="7" creationId="{E485435D-CEF1-51AC-F6A0-194EBC45D3D2}"/>
          </ac:spMkLst>
        </pc:spChg>
        <pc:spChg chg="del">
          <ac:chgData name="Aimee Gregg" userId="9717cf38-e256-4ca4-9788-56e0c05d6dc7" providerId="ADAL" clId="{B9CD4D28-048D-CD46-B3E3-367C372F6B2F}" dt="2024-02-14T20:53:02.368" v="2682" actId="478"/>
          <ac:spMkLst>
            <pc:docMk/>
            <pc:sldMk cId="726182781" sldId="2147479210"/>
            <ac:spMk id="8" creationId="{C727E520-1046-AF8F-DE4D-1DE9FD91C82E}"/>
          </ac:spMkLst>
        </pc:spChg>
        <pc:spChg chg="del">
          <ac:chgData name="Aimee Gregg" userId="9717cf38-e256-4ca4-9788-56e0c05d6dc7" providerId="ADAL" clId="{B9CD4D28-048D-CD46-B3E3-367C372F6B2F}" dt="2024-02-14T20:53:02.368" v="2682" actId="478"/>
          <ac:spMkLst>
            <pc:docMk/>
            <pc:sldMk cId="726182781" sldId="2147479210"/>
            <ac:spMk id="9" creationId="{F51DB5EC-FBE3-2B67-09CA-855FA56DA57B}"/>
          </ac:spMkLst>
        </pc:spChg>
        <pc:spChg chg="del">
          <ac:chgData name="Aimee Gregg" userId="9717cf38-e256-4ca4-9788-56e0c05d6dc7" providerId="ADAL" clId="{B9CD4D28-048D-CD46-B3E3-367C372F6B2F}" dt="2024-02-14T20:53:02.368" v="2682" actId="478"/>
          <ac:spMkLst>
            <pc:docMk/>
            <pc:sldMk cId="726182781" sldId="2147479210"/>
            <ac:spMk id="10" creationId="{1F8AF870-3894-8440-A486-5F1010675823}"/>
          </ac:spMkLst>
        </pc:spChg>
        <pc:spChg chg="del">
          <ac:chgData name="Aimee Gregg" userId="9717cf38-e256-4ca4-9788-56e0c05d6dc7" providerId="ADAL" clId="{B9CD4D28-048D-CD46-B3E3-367C372F6B2F}" dt="2024-02-14T20:53:02.368" v="2682" actId="478"/>
          <ac:spMkLst>
            <pc:docMk/>
            <pc:sldMk cId="726182781" sldId="2147479210"/>
            <ac:spMk id="11" creationId="{DB086C06-5A25-5115-EBB3-6134FC5281AD}"/>
          </ac:spMkLst>
        </pc:spChg>
        <pc:spChg chg="del">
          <ac:chgData name="Aimee Gregg" userId="9717cf38-e256-4ca4-9788-56e0c05d6dc7" providerId="ADAL" clId="{B9CD4D28-048D-CD46-B3E3-367C372F6B2F}" dt="2024-02-14T20:53:02.368" v="2682" actId="478"/>
          <ac:spMkLst>
            <pc:docMk/>
            <pc:sldMk cId="726182781" sldId="2147479210"/>
            <ac:spMk id="12" creationId="{9E3EDD9A-64B5-10DD-F3D5-6FF114E6E726}"/>
          </ac:spMkLst>
        </pc:spChg>
        <pc:spChg chg="del">
          <ac:chgData name="Aimee Gregg" userId="9717cf38-e256-4ca4-9788-56e0c05d6dc7" providerId="ADAL" clId="{B9CD4D28-048D-CD46-B3E3-367C372F6B2F}" dt="2024-02-14T20:53:02.368" v="2682" actId="478"/>
          <ac:spMkLst>
            <pc:docMk/>
            <pc:sldMk cId="726182781" sldId="2147479210"/>
            <ac:spMk id="13" creationId="{7A41C037-92B1-BAA3-81F3-299F9BC38919}"/>
          </ac:spMkLst>
        </pc:spChg>
        <pc:spChg chg="del">
          <ac:chgData name="Aimee Gregg" userId="9717cf38-e256-4ca4-9788-56e0c05d6dc7" providerId="ADAL" clId="{B9CD4D28-048D-CD46-B3E3-367C372F6B2F}" dt="2024-02-14T20:53:02.368" v="2682" actId="478"/>
          <ac:spMkLst>
            <pc:docMk/>
            <pc:sldMk cId="726182781" sldId="2147479210"/>
            <ac:spMk id="14" creationId="{22453751-2596-FB5C-E0A3-00694DCC8B60}"/>
          </ac:spMkLst>
        </pc:spChg>
        <pc:spChg chg="del">
          <ac:chgData name="Aimee Gregg" userId="9717cf38-e256-4ca4-9788-56e0c05d6dc7" providerId="ADAL" clId="{B9CD4D28-048D-CD46-B3E3-367C372F6B2F}" dt="2024-02-14T20:53:02.368" v="2682" actId="478"/>
          <ac:spMkLst>
            <pc:docMk/>
            <pc:sldMk cId="726182781" sldId="2147479210"/>
            <ac:spMk id="15" creationId="{57C35C52-2BA9-E32D-BB63-8FD704E040C3}"/>
          </ac:spMkLst>
        </pc:spChg>
        <pc:spChg chg="del">
          <ac:chgData name="Aimee Gregg" userId="9717cf38-e256-4ca4-9788-56e0c05d6dc7" providerId="ADAL" clId="{B9CD4D28-048D-CD46-B3E3-367C372F6B2F}" dt="2024-02-14T20:53:02.368" v="2682" actId="478"/>
          <ac:spMkLst>
            <pc:docMk/>
            <pc:sldMk cId="726182781" sldId="2147479210"/>
            <ac:spMk id="16" creationId="{08779D82-1A49-C9F1-D454-DF0CF9395E40}"/>
          </ac:spMkLst>
        </pc:spChg>
        <pc:spChg chg="del">
          <ac:chgData name="Aimee Gregg" userId="9717cf38-e256-4ca4-9788-56e0c05d6dc7" providerId="ADAL" clId="{B9CD4D28-048D-CD46-B3E3-367C372F6B2F}" dt="2024-02-14T20:53:02.368" v="2682" actId="478"/>
          <ac:spMkLst>
            <pc:docMk/>
            <pc:sldMk cId="726182781" sldId="2147479210"/>
            <ac:spMk id="17" creationId="{4C425AB9-DFE7-9FDD-6E29-91E29F5E167A}"/>
          </ac:spMkLst>
        </pc:spChg>
        <pc:spChg chg="del">
          <ac:chgData name="Aimee Gregg" userId="9717cf38-e256-4ca4-9788-56e0c05d6dc7" providerId="ADAL" clId="{B9CD4D28-048D-CD46-B3E3-367C372F6B2F}" dt="2024-02-14T20:53:02.368" v="2682" actId="478"/>
          <ac:spMkLst>
            <pc:docMk/>
            <pc:sldMk cId="726182781" sldId="2147479210"/>
            <ac:spMk id="18" creationId="{AE292C3F-F0C7-62D8-E583-A65A209ADB57}"/>
          </ac:spMkLst>
        </pc:spChg>
        <pc:spChg chg="del">
          <ac:chgData name="Aimee Gregg" userId="9717cf38-e256-4ca4-9788-56e0c05d6dc7" providerId="ADAL" clId="{B9CD4D28-048D-CD46-B3E3-367C372F6B2F}" dt="2024-02-14T20:53:02.368" v="2682" actId="478"/>
          <ac:spMkLst>
            <pc:docMk/>
            <pc:sldMk cId="726182781" sldId="2147479210"/>
            <ac:spMk id="19" creationId="{EAA23E64-FC48-8C5A-2A4A-410D91366405}"/>
          </ac:spMkLst>
        </pc:spChg>
        <pc:spChg chg="del">
          <ac:chgData name="Aimee Gregg" userId="9717cf38-e256-4ca4-9788-56e0c05d6dc7" providerId="ADAL" clId="{B9CD4D28-048D-CD46-B3E3-367C372F6B2F}" dt="2024-02-14T20:53:02.368" v="2682" actId="478"/>
          <ac:spMkLst>
            <pc:docMk/>
            <pc:sldMk cId="726182781" sldId="2147479210"/>
            <ac:spMk id="20" creationId="{EB3B1189-E600-52C5-F99E-8FA558A53440}"/>
          </ac:spMkLst>
        </pc:spChg>
        <pc:spChg chg="add mod">
          <ac:chgData name="Aimee Gregg" userId="9717cf38-e256-4ca4-9788-56e0c05d6dc7" providerId="ADAL" clId="{B9CD4D28-048D-CD46-B3E3-367C372F6B2F}" dt="2024-02-14T21:09:53.887" v="3853" actId="20577"/>
          <ac:spMkLst>
            <pc:docMk/>
            <pc:sldMk cId="726182781" sldId="2147479210"/>
            <ac:spMk id="21" creationId="{F1B49670-D51E-6037-C63E-53115C89D2EA}"/>
          </ac:spMkLst>
        </pc:spChg>
        <pc:spChg chg="add mod">
          <ac:chgData name="Aimee Gregg" userId="9717cf38-e256-4ca4-9788-56e0c05d6dc7" providerId="ADAL" clId="{B9CD4D28-048D-CD46-B3E3-367C372F6B2F}" dt="2024-02-14T20:54:44.734" v="2784" actId="20577"/>
          <ac:spMkLst>
            <pc:docMk/>
            <pc:sldMk cId="726182781" sldId="2147479210"/>
            <ac:spMk id="22" creationId="{EDDA11EC-9680-8E45-E669-F1A4AD53FA09}"/>
          </ac:spMkLst>
        </pc:spChg>
        <pc:spChg chg="add mod">
          <ac:chgData name="Aimee Gregg" userId="9717cf38-e256-4ca4-9788-56e0c05d6dc7" providerId="ADAL" clId="{B9CD4D28-048D-CD46-B3E3-367C372F6B2F}" dt="2024-02-14T20:55:49.771" v="2848" actId="11530"/>
          <ac:spMkLst>
            <pc:docMk/>
            <pc:sldMk cId="726182781" sldId="2147479210"/>
            <ac:spMk id="23" creationId="{6A8C9B30-8916-D002-158B-499AC7500F3F}"/>
          </ac:spMkLst>
        </pc:spChg>
        <pc:spChg chg="add mod">
          <ac:chgData name="Aimee Gregg" userId="9717cf38-e256-4ca4-9788-56e0c05d6dc7" providerId="ADAL" clId="{B9CD4D28-048D-CD46-B3E3-367C372F6B2F}" dt="2024-02-14T20:55:49.771" v="2848" actId="11530"/>
          <ac:spMkLst>
            <pc:docMk/>
            <pc:sldMk cId="726182781" sldId="2147479210"/>
            <ac:spMk id="24" creationId="{5E6829F6-4F6F-D6D5-0A3F-8EAFD83F8405}"/>
          </ac:spMkLst>
        </pc:spChg>
        <pc:spChg chg="add mod">
          <ac:chgData name="Aimee Gregg" userId="9717cf38-e256-4ca4-9788-56e0c05d6dc7" providerId="ADAL" clId="{B9CD4D28-048D-CD46-B3E3-367C372F6B2F}" dt="2024-02-14T20:55:49.771" v="2848" actId="11530"/>
          <ac:spMkLst>
            <pc:docMk/>
            <pc:sldMk cId="726182781" sldId="2147479210"/>
            <ac:spMk id="25" creationId="{8E6690A2-AFDD-4DCE-91A2-83AC329361E0}"/>
          </ac:spMkLst>
        </pc:spChg>
        <pc:spChg chg="add mod">
          <ac:chgData name="Aimee Gregg" userId="9717cf38-e256-4ca4-9788-56e0c05d6dc7" providerId="ADAL" clId="{B9CD4D28-048D-CD46-B3E3-367C372F6B2F}" dt="2024-02-14T20:55:49.771" v="2848" actId="11530"/>
          <ac:spMkLst>
            <pc:docMk/>
            <pc:sldMk cId="726182781" sldId="2147479210"/>
            <ac:spMk id="26" creationId="{57DDD9DA-E6E0-76CE-C5D3-A1F136E6128E}"/>
          </ac:spMkLst>
        </pc:spChg>
        <pc:spChg chg="add mod">
          <ac:chgData name="Aimee Gregg" userId="9717cf38-e256-4ca4-9788-56e0c05d6dc7" providerId="ADAL" clId="{B9CD4D28-048D-CD46-B3E3-367C372F6B2F}" dt="2024-02-14T20:58:06.906" v="3087" actId="114"/>
          <ac:spMkLst>
            <pc:docMk/>
            <pc:sldMk cId="726182781" sldId="2147479210"/>
            <ac:spMk id="27" creationId="{0968C4B8-A202-6D34-6E0E-F34F6062C794}"/>
          </ac:spMkLst>
        </pc:spChg>
        <pc:spChg chg="add mod">
          <ac:chgData name="Aimee Gregg" userId="9717cf38-e256-4ca4-9788-56e0c05d6dc7" providerId="ADAL" clId="{B9CD4D28-048D-CD46-B3E3-367C372F6B2F}" dt="2024-02-14T20:59:47.428" v="3379" actId="20577"/>
          <ac:spMkLst>
            <pc:docMk/>
            <pc:sldMk cId="726182781" sldId="2147479210"/>
            <ac:spMk id="28" creationId="{4BDDF06A-A45A-EF7C-4D30-C14672629F6D}"/>
          </ac:spMkLst>
        </pc:spChg>
        <pc:spChg chg="add mod">
          <ac:chgData name="Aimee Gregg" userId="9717cf38-e256-4ca4-9788-56e0c05d6dc7" providerId="ADAL" clId="{B9CD4D28-048D-CD46-B3E3-367C372F6B2F}" dt="2024-02-14T21:01:49.937" v="3782" actId="20577"/>
          <ac:spMkLst>
            <pc:docMk/>
            <pc:sldMk cId="726182781" sldId="2147479210"/>
            <ac:spMk id="29" creationId="{56D78AF7-781B-9421-B89C-A9689AFC5828}"/>
          </ac:spMkLst>
        </pc:spChg>
        <pc:spChg chg="add mod">
          <ac:chgData name="Aimee Gregg" userId="9717cf38-e256-4ca4-9788-56e0c05d6dc7" providerId="ADAL" clId="{B9CD4D28-048D-CD46-B3E3-367C372F6B2F}" dt="2024-02-14T21:02:08.256" v="3822" actId="1076"/>
          <ac:spMkLst>
            <pc:docMk/>
            <pc:sldMk cId="726182781" sldId="2147479210"/>
            <ac:spMk id="30" creationId="{87931299-9E28-1C54-9AC9-53EFEC33C5AA}"/>
          </ac:spMkLst>
        </pc:spChg>
        <pc:spChg chg="add mod">
          <ac:chgData name="Aimee Gregg" userId="9717cf38-e256-4ca4-9788-56e0c05d6dc7" providerId="ADAL" clId="{B9CD4D28-048D-CD46-B3E3-367C372F6B2F}" dt="2024-02-14T21:02:14.660" v="3824" actId="1076"/>
          <ac:spMkLst>
            <pc:docMk/>
            <pc:sldMk cId="726182781" sldId="2147479210"/>
            <ac:spMk id="31" creationId="{C0F2AF66-4F2D-5CAE-C1B8-76744880A776}"/>
          </ac:spMkLst>
        </pc:spChg>
      </pc:sldChg>
    </pc:docChg>
  </pc:docChgLst>
  <pc:docChgLst>
    <pc:chgData name="Aimee Gregg" userId="S::agregg@adobe.com::9717cf38-e256-4ca4-9788-56e0c05d6dc7" providerId="AD" clId="Web-{EC7F1F8A-316C-C45C-1BB7-CF962D097F6A}"/>
    <pc:docChg chg="addSld delSld modSld sldOrd">
      <pc:chgData name="Aimee Gregg" userId="S::agregg@adobe.com::9717cf38-e256-4ca4-9788-56e0c05d6dc7" providerId="AD" clId="Web-{EC7F1F8A-316C-C45C-1BB7-CF962D097F6A}" dt="2024-02-07T22:04:58.971" v="509" actId="1076"/>
      <pc:docMkLst>
        <pc:docMk/>
      </pc:docMkLst>
      <pc:sldChg chg="modSp ord">
        <pc:chgData name="Aimee Gregg" userId="S::agregg@adobe.com::9717cf38-e256-4ca4-9788-56e0c05d6dc7" providerId="AD" clId="Web-{EC7F1F8A-316C-C45C-1BB7-CF962D097F6A}" dt="2024-02-07T21:40:18.218" v="89"/>
        <pc:sldMkLst>
          <pc:docMk/>
          <pc:sldMk cId="1023125977" sldId="1501"/>
        </pc:sldMkLst>
        <pc:spChg chg="mod">
          <ac:chgData name="Aimee Gregg" userId="S::agregg@adobe.com::9717cf38-e256-4ca4-9788-56e0c05d6dc7" providerId="AD" clId="Web-{EC7F1F8A-316C-C45C-1BB7-CF962D097F6A}" dt="2024-02-07T21:37:52.121" v="8" actId="20577"/>
          <ac:spMkLst>
            <pc:docMk/>
            <pc:sldMk cId="1023125977" sldId="1501"/>
            <ac:spMk id="2" creationId="{656B630B-E932-A9CA-F985-3853911B130A}"/>
          </ac:spMkLst>
        </pc:spChg>
      </pc:sldChg>
      <pc:sldChg chg="ord">
        <pc:chgData name="Aimee Gregg" userId="S::agregg@adobe.com::9717cf38-e256-4ca4-9788-56e0c05d6dc7" providerId="AD" clId="Web-{EC7F1F8A-316C-C45C-1BB7-CF962D097F6A}" dt="2024-02-07T21:37:16.589" v="2"/>
        <pc:sldMkLst>
          <pc:docMk/>
          <pc:sldMk cId="2289560925" sldId="2147473520"/>
        </pc:sldMkLst>
      </pc:sldChg>
      <pc:sldChg chg="modSp">
        <pc:chgData name="Aimee Gregg" userId="S::agregg@adobe.com::9717cf38-e256-4ca4-9788-56e0c05d6dc7" providerId="AD" clId="Web-{EC7F1F8A-316C-C45C-1BB7-CF962D097F6A}" dt="2024-02-07T21:40:05.749" v="87" actId="20577"/>
        <pc:sldMkLst>
          <pc:docMk/>
          <pc:sldMk cId="1746062259" sldId="2147473521"/>
        </pc:sldMkLst>
        <pc:spChg chg="mod">
          <ac:chgData name="Aimee Gregg" userId="S::agregg@adobe.com::9717cf38-e256-4ca4-9788-56e0c05d6dc7" providerId="AD" clId="Web-{EC7F1F8A-316C-C45C-1BB7-CF962D097F6A}" dt="2024-02-07T21:40:05.749" v="87" actId="20577"/>
          <ac:spMkLst>
            <pc:docMk/>
            <pc:sldMk cId="1746062259" sldId="2147473521"/>
            <ac:spMk id="3" creationId="{873636CC-8B0C-5C84-5AAC-D5A802396B8A}"/>
          </ac:spMkLst>
        </pc:spChg>
      </pc:sldChg>
      <pc:sldChg chg="add ord">
        <pc:chgData name="Aimee Gregg" userId="S::agregg@adobe.com::9717cf38-e256-4ca4-9788-56e0c05d6dc7" providerId="AD" clId="Web-{EC7F1F8A-316C-C45C-1BB7-CF962D097F6A}" dt="2024-02-07T21:49:07.324" v="315"/>
        <pc:sldMkLst>
          <pc:docMk/>
          <pc:sldMk cId="2205121634" sldId="2147473522"/>
        </pc:sldMkLst>
      </pc:sldChg>
      <pc:sldChg chg="addSp delSp modSp new">
        <pc:chgData name="Aimee Gregg" userId="S::agregg@adobe.com::9717cf38-e256-4ca4-9788-56e0c05d6dc7" providerId="AD" clId="Web-{EC7F1F8A-316C-C45C-1BB7-CF962D097F6A}" dt="2024-02-07T22:04:58.971" v="509" actId="1076"/>
        <pc:sldMkLst>
          <pc:docMk/>
          <pc:sldMk cId="3665385369" sldId="2147473523"/>
        </pc:sldMkLst>
        <pc:spChg chg="mod">
          <ac:chgData name="Aimee Gregg" userId="S::agregg@adobe.com::9717cf38-e256-4ca4-9788-56e0c05d6dc7" providerId="AD" clId="Web-{EC7F1F8A-316C-C45C-1BB7-CF962D097F6A}" dt="2024-02-07T21:38:59.576" v="33" actId="20577"/>
          <ac:spMkLst>
            <pc:docMk/>
            <pc:sldMk cId="3665385369" sldId="2147473523"/>
            <ac:spMk id="2" creationId="{60EF55AE-E3D1-65A5-E679-C36285FD5258}"/>
          </ac:spMkLst>
        </pc:spChg>
        <pc:spChg chg="del">
          <ac:chgData name="Aimee Gregg" userId="S::agregg@adobe.com::9717cf38-e256-4ca4-9788-56e0c05d6dc7" providerId="AD" clId="Web-{EC7F1F8A-316C-C45C-1BB7-CF962D097F6A}" dt="2024-02-07T21:39:33.311" v="34"/>
          <ac:spMkLst>
            <pc:docMk/>
            <pc:sldMk cId="3665385369" sldId="2147473523"/>
            <ac:spMk id="3" creationId="{2D31BB4E-26A0-D2D7-C914-F064969672BF}"/>
          </ac:spMkLst>
        </pc:spChg>
        <pc:graphicFrameChg chg="add mod modGraphic">
          <ac:chgData name="Aimee Gregg" userId="S::agregg@adobe.com::9717cf38-e256-4ca4-9788-56e0c05d6dc7" providerId="AD" clId="Web-{EC7F1F8A-316C-C45C-1BB7-CF962D097F6A}" dt="2024-02-07T22:04:58.971" v="509" actId="1076"/>
          <ac:graphicFrameMkLst>
            <pc:docMk/>
            <pc:sldMk cId="3665385369" sldId="2147473523"/>
            <ac:graphicFrameMk id="5" creationId="{5D8F5039-87CD-71E6-6ED8-213EFD5E40C4}"/>
          </ac:graphicFrameMkLst>
        </pc:graphicFrameChg>
      </pc:sldChg>
      <pc:sldChg chg="modSp new">
        <pc:chgData name="Aimee Gregg" userId="S::agregg@adobe.com::9717cf38-e256-4ca4-9788-56e0c05d6dc7" providerId="AD" clId="Web-{EC7F1F8A-316C-C45C-1BB7-CF962D097F6A}" dt="2024-02-07T21:41:33.470" v="101" actId="20577"/>
        <pc:sldMkLst>
          <pc:docMk/>
          <pc:sldMk cId="1205675359" sldId="2147473524"/>
        </pc:sldMkLst>
        <pc:spChg chg="mod">
          <ac:chgData name="Aimee Gregg" userId="S::agregg@adobe.com::9717cf38-e256-4ca4-9788-56e0c05d6dc7" providerId="AD" clId="Web-{EC7F1F8A-316C-C45C-1BB7-CF962D097F6A}" dt="2024-02-07T21:41:33.470" v="101" actId="20577"/>
          <ac:spMkLst>
            <pc:docMk/>
            <pc:sldMk cId="1205675359" sldId="2147473524"/>
            <ac:spMk id="2" creationId="{6650A8C3-D02B-A2E1-C71D-0D6F85B1D16A}"/>
          </ac:spMkLst>
        </pc:spChg>
      </pc:sldChg>
      <pc:sldChg chg="modSp add replId">
        <pc:chgData name="Aimee Gregg" userId="S::agregg@adobe.com::9717cf38-e256-4ca4-9788-56e0c05d6dc7" providerId="AD" clId="Web-{EC7F1F8A-316C-C45C-1BB7-CF962D097F6A}" dt="2024-02-07T21:41:57.002" v="126" actId="14100"/>
        <pc:sldMkLst>
          <pc:docMk/>
          <pc:sldMk cId="2748763268" sldId="2147473525"/>
        </pc:sldMkLst>
        <pc:spChg chg="mod">
          <ac:chgData name="Aimee Gregg" userId="S::agregg@adobe.com::9717cf38-e256-4ca4-9788-56e0c05d6dc7" providerId="AD" clId="Web-{EC7F1F8A-316C-C45C-1BB7-CF962D097F6A}" dt="2024-02-07T21:41:57.002" v="126" actId="14100"/>
          <ac:spMkLst>
            <pc:docMk/>
            <pc:sldMk cId="2748763268" sldId="2147473525"/>
            <ac:spMk id="2" creationId="{6650A8C3-D02B-A2E1-C71D-0D6F85B1D16A}"/>
          </ac:spMkLst>
        </pc:spChg>
      </pc:sldChg>
      <pc:sldChg chg="modSp add replId">
        <pc:chgData name="Aimee Gregg" userId="S::agregg@adobe.com::9717cf38-e256-4ca4-9788-56e0c05d6dc7" providerId="AD" clId="Web-{EC7F1F8A-316C-C45C-1BB7-CF962D097F6A}" dt="2024-02-07T21:42:31.221" v="142" actId="20577"/>
        <pc:sldMkLst>
          <pc:docMk/>
          <pc:sldMk cId="645850230" sldId="2147473526"/>
        </pc:sldMkLst>
        <pc:spChg chg="mod">
          <ac:chgData name="Aimee Gregg" userId="S::agregg@adobe.com::9717cf38-e256-4ca4-9788-56e0c05d6dc7" providerId="AD" clId="Web-{EC7F1F8A-316C-C45C-1BB7-CF962D097F6A}" dt="2024-02-07T21:42:31.221" v="142" actId="20577"/>
          <ac:spMkLst>
            <pc:docMk/>
            <pc:sldMk cId="645850230" sldId="2147473526"/>
            <ac:spMk id="2" creationId="{6650A8C3-D02B-A2E1-C71D-0D6F85B1D16A}"/>
          </ac:spMkLst>
        </pc:spChg>
      </pc:sldChg>
      <pc:sldChg chg="addSp delSp modSp add replId">
        <pc:chgData name="Aimee Gregg" userId="S::agregg@adobe.com::9717cf38-e256-4ca4-9788-56e0c05d6dc7" providerId="AD" clId="Web-{EC7F1F8A-316C-C45C-1BB7-CF962D097F6A}" dt="2024-02-07T22:02:06.186" v="437" actId="20577"/>
        <pc:sldMkLst>
          <pc:docMk/>
          <pc:sldMk cId="1999922079" sldId="2147473527"/>
        </pc:sldMkLst>
        <pc:spChg chg="mod">
          <ac:chgData name="Aimee Gregg" userId="S::agregg@adobe.com::9717cf38-e256-4ca4-9788-56e0c05d6dc7" providerId="AD" clId="Web-{EC7F1F8A-316C-C45C-1BB7-CF962D097F6A}" dt="2024-02-07T21:42:43.378" v="156" actId="20577"/>
          <ac:spMkLst>
            <pc:docMk/>
            <pc:sldMk cId="1999922079" sldId="2147473527"/>
            <ac:spMk id="2" creationId="{824CA376-AD2C-E0C8-EB4F-F577D7005564}"/>
          </ac:spMkLst>
        </pc:spChg>
        <pc:spChg chg="add mod">
          <ac:chgData name="Aimee Gregg" userId="S::agregg@adobe.com::9717cf38-e256-4ca4-9788-56e0c05d6dc7" providerId="AD" clId="Web-{EC7F1F8A-316C-C45C-1BB7-CF962D097F6A}" dt="2024-02-07T22:02:06.186" v="437" actId="20577"/>
          <ac:spMkLst>
            <pc:docMk/>
            <pc:sldMk cId="1999922079" sldId="2147473527"/>
            <ac:spMk id="3" creationId="{220952DF-D7FF-2F86-4E1C-A7D822082E33}"/>
          </ac:spMkLst>
        </pc:spChg>
        <pc:spChg chg="del mod">
          <ac:chgData name="Aimee Gregg" userId="S::agregg@adobe.com::9717cf38-e256-4ca4-9788-56e0c05d6dc7" providerId="AD" clId="Web-{EC7F1F8A-316C-C45C-1BB7-CF962D097F6A}" dt="2024-02-07T21:42:49.409" v="160"/>
          <ac:spMkLst>
            <pc:docMk/>
            <pc:sldMk cId="1999922079" sldId="2147473527"/>
            <ac:spMk id="4" creationId="{84D72520-B0D6-FA9F-E8CB-9EBFCA532161}"/>
          </ac:spMkLst>
        </pc:spChg>
      </pc:sldChg>
      <pc:sldChg chg="new del">
        <pc:chgData name="Aimee Gregg" userId="S::agregg@adobe.com::9717cf38-e256-4ca4-9788-56e0c05d6dc7" providerId="AD" clId="Web-{EC7F1F8A-316C-C45C-1BB7-CF962D097F6A}" dt="2024-02-07T21:42:35.581" v="144"/>
        <pc:sldMkLst>
          <pc:docMk/>
          <pc:sldMk cId="2426963533" sldId="2147473527"/>
        </pc:sldMkLst>
      </pc:sldChg>
      <pc:sldChg chg="addSp delSp modSp add replId">
        <pc:chgData name="Aimee Gregg" userId="S::agregg@adobe.com::9717cf38-e256-4ca4-9788-56e0c05d6dc7" providerId="AD" clId="Web-{EC7F1F8A-316C-C45C-1BB7-CF962D097F6A}" dt="2024-02-07T21:45:54.788" v="262" actId="20577"/>
        <pc:sldMkLst>
          <pc:docMk/>
          <pc:sldMk cId="3814842973" sldId="2147473528"/>
        </pc:sldMkLst>
        <pc:spChg chg="mod">
          <ac:chgData name="Aimee Gregg" userId="S::agregg@adobe.com::9717cf38-e256-4ca4-9788-56e0c05d6dc7" providerId="AD" clId="Web-{EC7F1F8A-316C-C45C-1BB7-CF962D097F6A}" dt="2024-02-07T21:44:33.161" v="174" actId="20577"/>
          <ac:spMkLst>
            <pc:docMk/>
            <pc:sldMk cId="3814842973" sldId="2147473528"/>
            <ac:spMk id="2" creationId="{824CA376-AD2C-E0C8-EB4F-F577D7005564}"/>
          </ac:spMkLst>
        </pc:spChg>
        <pc:spChg chg="add mod">
          <ac:chgData name="Aimee Gregg" userId="S::agregg@adobe.com::9717cf38-e256-4ca4-9788-56e0c05d6dc7" providerId="AD" clId="Web-{EC7F1F8A-316C-C45C-1BB7-CF962D097F6A}" dt="2024-02-07T21:45:54.788" v="262" actId="20577"/>
          <ac:spMkLst>
            <pc:docMk/>
            <pc:sldMk cId="3814842973" sldId="2147473528"/>
            <ac:spMk id="3" creationId="{419FB288-F720-CA1B-DBCF-5ECBFF6E1A52}"/>
          </ac:spMkLst>
        </pc:spChg>
        <pc:spChg chg="del mod">
          <ac:chgData name="Aimee Gregg" userId="S::agregg@adobe.com::9717cf38-e256-4ca4-9788-56e0c05d6dc7" providerId="AD" clId="Web-{EC7F1F8A-316C-C45C-1BB7-CF962D097F6A}" dt="2024-02-07T21:42:51.769" v="163"/>
          <ac:spMkLst>
            <pc:docMk/>
            <pc:sldMk cId="3814842973" sldId="2147473528"/>
            <ac:spMk id="4" creationId="{84D72520-B0D6-FA9F-E8CB-9EBFCA532161}"/>
          </ac:spMkLst>
        </pc:spChg>
      </pc:sldChg>
      <pc:sldChg chg="addSp modSp new del">
        <pc:chgData name="Aimee Gregg" userId="S::agregg@adobe.com::9717cf38-e256-4ca4-9788-56e0c05d6dc7" providerId="AD" clId="Web-{EC7F1F8A-316C-C45C-1BB7-CF962D097F6A}" dt="2024-02-07T21:47:48.025" v="313"/>
        <pc:sldMkLst>
          <pc:docMk/>
          <pc:sldMk cId="3201968639" sldId="2147473529"/>
        </pc:sldMkLst>
        <pc:spChg chg="mod">
          <ac:chgData name="Aimee Gregg" userId="S::agregg@adobe.com::9717cf38-e256-4ca4-9788-56e0c05d6dc7" providerId="AD" clId="Web-{EC7F1F8A-316C-C45C-1BB7-CF962D097F6A}" dt="2024-02-07T21:46:21.320" v="297" actId="20577"/>
          <ac:spMkLst>
            <pc:docMk/>
            <pc:sldMk cId="3201968639" sldId="2147473529"/>
            <ac:spMk id="2" creationId="{39A67265-60C0-456B-C577-383209B80A65}"/>
          </ac:spMkLst>
        </pc:spChg>
        <pc:spChg chg="add mod">
          <ac:chgData name="Aimee Gregg" userId="S::agregg@adobe.com::9717cf38-e256-4ca4-9788-56e0c05d6dc7" providerId="AD" clId="Web-{EC7F1F8A-316C-C45C-1BB7-CF962D097F6A}" dt="2024-02-07T21:47:45.306" v="311" actId="20577"/>
          <ac:spMkLst>
            <pc:docMk/>
            <pc:sldMk cId="3201968639" sldId="2147473529"/>
            <ac:spMk id="3" creationId="{CC65441C-E996-EE5D-B555-2E6FF511E68F}"/>
          </ac:spMkLst>
        </pc:spChg>
      </pc:sldChg>
      <pc:sldChg chg="add ord">
        <pc:chgData name="Aimee Gregg" userId="S::agregg@adobe.com::9717cf38-e256-4ca4-9788-56e0c05d6dc7" providerId="AD" clId="Web-{EC7F1F8A-316C-C45C-1BB7-CF962D097F6A}" dt="2024-02-07T21:47:49.994" v="314"/>
        <pc:sldMkLst>
          <pc:docMk/>
          <pc:sldMk cId="2660929635" sldId="2147473530"/>
        </pc:sldMkLst>
      </pc:sldChg>
      <pc:sldChg chg="modSp add replId">
        <pc:chgData name="Aimee Gregg" userId="S::agregg@adobe.com::9717cf38-e256-4ca4-9788-56e0c05d6dc7" providerId="AD" clId="Web-{EC7F1F8A-316C-C45C-1BB7-CF962D097F6A}" dt="2024-02-07T21:56:14.224" v="324" actId="20577"/>
        <pc:sldMkLst>
          <pc:docMk/>
          <pc:sldMk cId="3047552708" sldId="2147473531"/>
        </pc:sldMkLst>
        <pc:spChg chg="mod">
          <ac:chgData name="Aimee Gregg" userId="S::agregg@adobe.com::9717cf38-e256-4ca4-9788-56e0c05d6dc7" providerId="AD" clId="Web-{EC7F1F8A-316C-C45C-1BB7-CF962D097F6A}" dt="2024-02-07T21:56:14.224" v="324" actId="20577"/>
          <ac:spMkLst>
            <pc:docMk/>
            <pc:sldMk cId="3047552708" sldId="2147473531"/>
            <ac:spMk id="2" creationId="{6650A8C3-D02B-A2E1-C71D-0D6F85B1D16A}"/>
          </ac:spMkLst>
        </pc:spChg>
      </pc:sldChg>
      <pc:sldMasterChg chg="addSldLayout">
        <pc:chgData name="Aimee Gregg" userId="S::agregg@adobe.com::9717cf38-e256-4ca4-9788-56e0c05d6dc7" providerId="AD" clId="Web-{EC7F1F8A-316C-C45C-1BB7-CF962D097F6A}" dt="2024-02-07T21:38:25.341" v="9"/>
        <pc:sldMasterMkLst>
          <pc:docMk/>
          <pc:sldMasterMk cId="3539999193" sldId="2147483712"/>
        </pc:sldMasterMkLst>
        <pc:sldLayoutChg chg="add">
          <pc:chgData name="Aimee Gregg" userId="S::agregg@adobe.com::9717cf38-e256-4ca4-9788-56e0c05d6dc7" providerId="AD" clId="Web-{EC7F1F8A-316C-C45C-1BB7-CF962D097F6A}" dt="2024-02-07T21:38:25.341" v="9"/>
          <pc:sldLayoutMkLst>
            <pc:docMk/>
            <pc:sldMasterMk cId="3539999193" sldId="2147483712"/>
            <pc:sldLayoutMk cId="2511702487" sldId="2147483678"/>
          </pc:sldLayoutMkLst>
        </pc:sldLayoutChg>
      </pc:sldMasterChg>
    </pc:docChg>
  </pc:docChgLst>
  <pc:docChgLst>
    <pc:chgData name="Shakti Sagar Nayak" userId="S::ssagarnayak@adobe.com::6446175d-3ba5-41a7-8ff1-67acadb32f72" providerId="AD" clId="Web-{7948E0A9-F0E7-D0D8-1C94-8211A2284870}"/>
    <pc:docChg chg="sldOrd">
      <pc:chgData name="Shakti Sagar Nayak" userId="S::ssagarnayak@adobe.com::6446175d-3ba5-41a7-8ff1-67acadb32f72" providerId="AD" clId="Web-{7948E0A9-F0E7-D0D8-1C94-8211A2284870}" dt="2024-02-15T15:00:00.779" v="3"/>
      <pc:docMkLst>
        <pc:docMk/>
      </pc:docMkLst>
      <pc:sldChg chg="ord">
        <pc:chgData name="Shakti Sagar Nayak" userId="S::ssagarnayak@adobe.com::6446175d-3ba5-41a7-8ff1-67acadb32f72" providerId="AD" clId="Web-{7948E0A9-F0E7-D0D8-1C94-8211A2284870}" dt="2024-02-15T14:57:57.460" v="2"/>
        <pc:sldMkLst>
          <pc:docMk/>
          <pc:sldMk cId="2748763268" sldId="2147473525"/>
        </pc:sldMkLst>
      </pc:sldChg>
      <pc:sldChg chg="ord">
        <pc:chgData name="Shakti Sagar Nayak" userId="S::ssagarnayak@adobe.com::6446175d-3ba5-41a7-8ff1-67acadb32f72" providerId="AD" clId="Web-{7948E0A9-F0E7-D0D8-1C94-8211A2284870}" dt="2024-02-15T15:00:00.779" v="3"/>
        <pc:sldMkLst>
          <pc:docMk/>
          <pc:sldMk cId="2135296394" sldId="2147479211"/>
        </pc:sldMkLst>
      </pc:sldChg>
    </pc:docChg>
  </pc:docChgLst>
  <pc:docChgLst>
    <pc:chgData name="Shruti Jagtap" userId="S::sjagtap@adobe.com::b421c4d7-8df6-4415-bcf4-1b6379ef344e" providerId="AD" clId="Web-{8E4EE868-79A9-43C2-4574-106D3D58F879}"/>
    <pc:docChg chg="modSld">
      <pc:chgData name="Shruti Jagtap" userId="S::sjagtap@adobe.com::b421c4d7-8df6-4415-bcf4-1b6379ef344e" providerId="AD" clId="Web-{8E4EE868-79A9-43C2-4574-106D3D58F879}" dt="2024-02-15T11:03:49.218" v="299" actId="1076"/>
      <pc:docMkLst>
        <pc:docMk/>
      </pc:docMkLst>
      <pc:sldChg chg="modSp">
        <pc:chgData name="Shruti Jagtap" userId="S::sjagtap@adobe.com::b421c4d7-8df6-4415-bcf4-1b6379ef344e" providerId="AD" clId="Web-{8E4EE868-79A9-43C2-4574-106D3D58F879}" dt="2024-02-15T10:49:51.527" v="16" actId="20577"/>
        <pc:sldMkLst>
          <pc:docMk/>
          <pc:sldMk cId="2979510276" sldId="1500"/>
        </pc:sldMkLst>
        <pc:spChg chg="mod">
          <ac:chgData name="Shruti Jagtap" userId="S::sjagtap@adobe.com::b421c4d7-8df6-4415-bcf4-1b6379ef344e" providerId="AD" clId="Web-{8E4EE868-79A9-43C2-4574-106D3D58F879}" dt="2024-02-15T10:49:51.527" v="16" actId="20577"/>
          <ac:spMkLst>
            <pc:docMk/>
            <pc:sldMk cId="2979510276" sldId="1500"/>
            <ac:spMk id="24577" creationId="{53D73D17-5DFE-B74B-A582-5F510CC72B7C}"/>
          </ac:spMkLst>
        </pc:spChg>
      </pc:sldChg>
      <pc:sldChg chg="modSp">
        <pc:chgData name="Shruti Jagtap" userId="S::sjagtap@adobe.com::b421c4d7-8df6-4415-bcf4-1b6379ef344e" providerId="AD" clId="Web-{8E4EE868-79A9-43C2-4574-106D3D58F879}" dt="2024-02-15T11:00:23.460" v="284"/>
        <pc:sldMkLst>
          <pc:docMk/>
          <pc:sldMk cId="1999922079" sldId="2147473527"/>
        </pc:sldMkLst>
        <pc:graphicFrameChg chg="mod modGraphic">
          <ac:chgData name="Shruti Jagtap" userId="S::sjagtap@adobe.com::b421c4d7-8df6-4415-bcf4-1b6379ef344e" providerId="AD" clId="Web-{8E4EE868-79A9-43C2-4574-106D3D58F879}" dt="2024-02-15T11:00:23.460" v="284"/>
          <ac:graphicFrameMkLst>
            <pc:docMk/>
            <pc:sldMk cId="1999922079" sldId="2147473527"/>
            <ac:graphicFrameMk id="4" creationId="{C0B617CE-2805-C8FE-00C8-B834A6B9D575}"/>
          </ac:graphicFrameMkLst>
        </pc:graphicFrameChg>
      </pc:sldChg>
      <pc:sldChg chg="modSp">
        <pc:chgData name="Shruti Jagtap" userId="S::sjagtap@adobe.com::b421c4d7-8df6-4415-bcf4-1b6379ef344e" providerId="AD" clId="Web-{8E4EE868-79A9-43C2-4574-106D3D58F879}" dt="2024-02-15T10:59:22.114" v="282"/>
        <pc:sldMkLst>
          <pc:docMk/>
          <pc:sldMk cId="2625760521" sldId="2147473533"/>
        </pc:sldMkLst>
        <pc:graphicFrameChg chg="mod modGraphic">
          <ac:chgData name="Shruti Jagtap" userId="S::sjagtap@adobe.com::b421c4d7-8df6-4415-bcf4-1b6379ef344e" providerId="AD" clId="Web-{8E4EE868-79A9-43C2-4574-106D3D58F879}" dt="2024-02-15T10:59:22.114" v="282"/>
          <ac:graphicFrameMkLst>
            <pc:docMk/>
            <pc:sldMk cId="2625760521" sldId="2147473533"/>
            <ac:graphicFrameMk id="4" creationId="{02A2170F-D450-75DD-5E9C-6BA230B2A109}"/>
          </ac:graphicFrameMkLst>
        </pc:graphicFrameChg>
      </pc:sldChg>
      <pc:sldChg chg="modSp">
        <pc:chgData name="Shruti Jagtap" userId="S::sjagtap@adobe.com::b421c4d7-8df6-4415-bcf4-1b6379ef344e" providerId="AD" clId="Web-{8E4EE868-79A9-43C2-4574-106D3D58F879}" dt="2024-02-15T11:03:49.218" v="299" actId="1076"/>
        <pc:sldMkLst>
          <pc:docMk/>
          <pc:sldMk cId="2040230694" sldId="2147473535"/>
        </pc:sldMkLst>
        <pc:spChg chg="mod">
          <ac:chgData name="Shruti Jagtap" userId="S::sjagtap@adobe.com::b421c4d7-8df6-4415-bcf4-1b6379ef344e" providerId="AD" clId="Web-{8E4EE868-79A9-43C2-4574-106D3D58F879}" dt="2024-02-15T11:03:34.077" v="298" actId="1076"/>
          <ac:spMkLst>
            <pc:docMk/>
            <pc:sldMk cId="2040230694" sldId="2147473535"/>
            <ac:spMk id="15" creationId="{268440FF-2A66-1B8D-FAE6-5869370E848B}"/>
          </ac:spMkLst>
        </pc:spChg>
        <pc:spChg chg="mod">
          <ac:chgData name="Shruti Jagtap" userId="S::sjagtap@adobe.com::b421c4d7-8df6-4415-bcf4-1b6379ef344e" providerId="AD" clId="Web-{8E4EE868-79A9-43C2-4574-106D3D58F879}" dt="2024-02-15T11:03:49.218" v="299" actId="1076"/>
          <ac:spMkLst>
            <pc:docMk/>
            <pc:sldMk cId="2040230694" sldId="2147473535"/>
            <ac:spMk id="16" creationId="{009946E2-5383-BDEE-3B10-89A275C6F276}"/>
          </ac:spMkLst>
        </pc:spChg>
        <pc:spChg chg="mod">
          <ac:chgData name="Shruti Jagtap" userId="S::sjagtap@adobe.com::b421c4d7-8df6-4415-bcf4-1b6379ef344e" providerId="AD" clId="Web-{8E4EE868-79A9-43C2-4574-106D3D58F879}" dt="2024-02-15T11:03:25.842" v="297" actId="1076"/>
          <ac:spMkLst>
            <pc:docMk/>
            <pc:sldMk cId="2040230694" sldId="2147473535"/>
            <ac:spMk id="18" creationId="{940E7E59-D135-3013-9CD6-D72BC1019694}"/>
          </ac:spMkLst>
        </pc:spChg>
      </pc:sldChg>
      <pc:sldChg chg="modSp">
        <pc:chgData name="Shruti Jagtap" userId="S::sjagtap@adobe.com::b421c4d7-8df6-4415-bcf4-1b6379ef344e" providerId="AD" clId="Web-{8E4EE868-79A9-43C2-4574-106D3D58F879}" dt="2024-02-15T11:02:13.449" v="296"/>
        <pc:sldMkLst>
          <pc:docMk/>
          <pc:sldMk cId="824514280" sldId="2147473536"/>
        </pc:sldMkLst>
        <pc:graphicFrameChg chg="modGraphic">
          <ac:chgData name="Shruti Jagtap" userId="S::sjagtap@adobe.com::b421c4d7-8df6-4415-bcf4-1b6379ef344e" providerId="AD" clId="Web-{8E4EE868-79A9-43C2-4574-106D3D58F879}" dt="2024-02-15T11:02:13.449" v="296"/>
          <ac:graphicFrameMkLst>
            <pc:docMk/>
            <pc:sldMk cId="824514280" sldId="2147473536"/>
            <ac:graphicFrameMk id="6" creationId="{5F54023D-DE54-BC3F-6DCE-CBED87F740E5}"/>
          </ac:graphicFrameMkLst>
        </pc:graphicFrameChg>
      </pc:sldChg>
    </pc:docChg>
  </pc:docChgLst>
  <pc:docChgLst>
    <pc:chgData name="Shruti Jagtap" userId="S::sjagtap@adobe.com::b421c4d7-8df6-4415-bcf4-1b6379ef344e" providerId="AD" clId="Web-{7F4C70CC-5744-9356-A02C-9D810CD75D9D}"/>
    <pc:docChg chg="modSld">
      <pc:chgData name="Shruti Jagtap" userId="S::sjagtap@adobe.com::b421c4d7-8df6-4415-bcf4-1b6379ef344e" providerId="AD" clId="Web-{7F4C70CC-5744-9356-A02C-9D810CD75D9D}" dt="2024-02-08T22:21:57.245" v="29" actId="20577"/>
      <pc:docMkLst>
        <pc:docMk/>
      </pc:docMkLst>
      <pc:sldChg chg="modSp">
        <pc:chgData name="Shruti Jagtap" userId="S::sjagtap@adobe.com::b421c4d7-8df6-4415-bcf4-1b6379ef344e" providerId="AD" clId="Web-{7F4C70CC-5744-9356-A02C-9D810CD75D9D}" dt="2024-02-08T22:21:57.245" v="29" actId="20577"/>
        <pc:sldMkLst>
          <pc:docMk/>
          <pc:sldMk cId="1999922079" sldId="2147473527"/>
        </pc:sldMkLst>
        <pc:spChg chg="mod">
          <ac:chgData name="Shruti Jagtap" userId="S::sjagtap@adobe.com::b421c4d7-8df6-4415-bcf4-1b6379ef344e" providerId="AD" clId="Web-{7F4C70CC-5744-9356-A02C-9D810CD75D9D}" dt="2024-02-08T22:21:57.245" v="29" actId="20577"/>
          <ac:spMkLst>
            <pc:docMk/>
            <pc:sldMk cId="1999922079" sldId="2147473527"/>
            <ac:spMk id="3" creationId="{220952DF-D7FF-2F86-4E1C-A7D822082E33}"/>
          </ac:spMkLst>
        </pc:spChg>
      </pc:sldChg>
    </pc:docChg>
  </pc:docChgLst>
  <pc:docChgLst>
    <pc:chgData name="Aimee Gregg" userId="S::agregg@adobe.com::9717cf38-e256-4ca4-9788-56e0c05d6dc7" providerId="AD" clId="Web-{8A25049B-B3CB-C19C-82DE-4ED733795716}"/>
    <pc:docChg chg="addSld delSld modSld sldOrd">
      <pc:chgData name="Aimee Gregg" userId="S::agregg@adobe.com::9717cf38-e256-4ca4-9788-56e0c05d6dc7" providerId="AD" clId="Web-{8A25049B-B3CB-C19C-82DE-4ED733795716}" dt="2024-01-30T23:28:35.243" v="1018" actId="20577"/>
      <pc:docMkLst>
        <pc:docMk/>
      </pc:docMkLst>
      <pc:sldChg chg="ord">
        <pc:chgData name="Aimee Gregg" userId="S::agregg@adobe.com::9717cf38-e256-4ca4-9788-56e0c05d6dc7" providerId="AD" clId="Web-{8A25049B-B3CB-C19C-82DE-4ED733795716}" dt="2024-01-30T23:27:59.727" v="963"/>
        <pc:sldMkLst>
          <pc:docMk/>
          <pc:sldMk cId="1023125977" sldId="1501"/>
        </pc:sldMkLst>
      </pc:sldChg>
      <pc:sldChg chg="add">
        <pc:chgData name="Aimee Gregg" userId="S::agregg@adobe.com::9717cf38-e256-4ca4-9788-56e0c05d6dc7" providerId="AD" clId="Web-{8A25049B-B3CB-C19C-82DE-4ED733795716}" dt="2024-01-30T23:16:17.334" v="0"/>
        <pc:sldMkLst>
          <pc:docMk/>
          <pc:sldMk cId="2910277363" sldId="2147473514"/>
        </pc:sldMkLst>
      </pc:sldChg>
      <pc:sldChg chg="modSp add replId">
        <pc:chgData name="Aimee Gregg" userId="S::agregg@adobe.com::9717cf38-e256-4ca4-9788-56e0c05d6dc7" providerId="AD" clId="Web-{8A25049B-B3CB-C19C-82DE-4ED733795716}" dt="2024-01-30T23:27:38.523" v="961" actId="20577"/>
        <pc:sldMkLst>
          <pc:docMk/>
          <pc:sldMk cId="719584368" sldId="2147473515"/>
        </pc:sldMkLst>
        <pc:spChg chg="mod">
          <ac:chgData name="Aimee Gregg" userId="S::agregg@adobe.com::9717cf38-e256-4ca4-9788-56e0c05d6dc7" providerId="AD" clId="Web-{8A25049B-B3CB-C19C-82DE-4ED733795716}" dt="2024-01-30T23:21:45.311" v="383" actId="20577"/>
          <ac:spMkLst>
            <pc:docMk/>
            <pc:sldMk cId="719584368" sldId="2147473515"/>
            <ac:spMk id="2" creationId="{824CA376-AD2C-E0C8-EB4F-F577D7005564}"/>
          </ac:spMkLst>
        </pc:spChg>
        <pc:spChg chg="mod">
          <ac:chgData name="Aimee Gregg" userId="S::agregg@adobe.com::9717cf38-e256-4ca4-9788-56e0c05d6dc7" providerId="AD" clId="Web-{8A25049B-B3CB-C19C-82DE-4ED733795716}" dt="2024-01-30T23:27:38.523" v="961" actId="20577"/>
          <ac:spMkLst>
            <pc:docMk/>
            <pc:sldMk cId="719584368" sldId="2147473515"/>
            <ac:spMk id="4" creationId="{84D72520-B0D6-FA9F-E8CB-9EBFCA532161}"/>
          </ac:spMkLst>
        </pc:spChg>
      </pc:sldChg>
      <pc:sldChg chg="new del">
        <pc:chgData name="Aimee Gregg" userId="S::agregg@adobe.com::9717cf38-e256-4ca4-9788-56e0c05d6dc7" providerId="AD" clId="Web-{8A25049B-B3CB-C19C-82DE-4ED733795716}" dt="2024-01-30T23:16:27.678" v="2"/>
        <pc:sldMkLst>
          <pc:docMk/>
          <pc:sldMk cId="1743647493" sldId="2147473515"/>
        </pc:sldMkLst>
      </pc:sldChg>
      <pc:sldChg chg="new del">
        <pc:chgData name="Aimee Gregg" userId="S::agregg@adobe.com::9717cf38-e256-4ca4-9788-56e0c05d6dc7" providerId="AD" clId="Web-{8A25049B-B3CB-C19C-82DE-4ED733795716}" dt="2024-01-30T23:28:01.211" v="964"/>
        <pc:sldMkLst>
          <pc:docMk/>
          <pc:sldMk cId="1047605678" sldId="2147473516"/>
        </pc:sldMkLst>
      </pc:sldChg>
      <pc:sldChg chg="modSp new">
        <pc:chgData name="Aimee Gregg" userId="S::agregg@adobe.com::9717cf38-e256-4ca4-9788-56e0c05d6dc7" providerId="AD" clId="Web-{8A25049B-B3CB-C19C-82DE-4ED733795716}" dt="2024-01-30T23:28:28.634" v="1010" actId="20577"/>
        <pc:sldMkLst>
          <pc:docMk/>
          <pc:sldMk cId="3657303391" sldId="2147473516"/>
        </pc:sldMkLst>
        <pc:spChg chg="mod">
          <ac:chgData name="Aimee Gregg" userId="S::agregg@adobe.com::9717cf38-e256-4ca4-9788-56e0c05d6dc7" providerId="AD" clId="Web-{8A25049B-B3CB-C19C-82DE-4ED733795716}" dt="2024-01-30T23:28:28.634" v="1010" actId="20577"/>
          <ac:spMkLst>
            <pc:docMk/>
            <pc:sldMk cId="3657303391" sldId="2147473516"/>
            <ac:spMk id="2" creationId="{92606451-B461-8A70-E1DC-BBECFC077D65}"/>
          </ac:spMkLst>
        </pc:spChg>
      </pc:sldChg>
      <pc:sldChg chg="modSp new">
        <pc:chgData name="Aimee Gregg" userId="S::agregg@adobe.com::9717cf38-e256-4ca4-9788-56e0c05d6dc7" providerId="AD" clId="Web-{8A25049B-B3CB-C19C-82DE-4ED733795716}" dt="2024-01-30T23:28:35.243" v="1018" actId="20577"/>
        <pc:sldMkLst>
          <pc:docMk/>
          <pc:sldMk cId="1246830260" sldId="2147473517"/>
        </pc:sldMkLst>
        <pc:spChg chg="mod">
          <ac:chgData name="Aimee Gregg" userId="S::agregg@adobe.com::9717cf38-e256-4ca4-9788-56e0c05d6dc7" providerId="AD" clId="Web-{8A25049B-B3CB-C19C-82DE-4ED733795716}" dt="2024-01-30T23:28:35.243" v="1018" actId="20577"/>
          <ac:spMkLst>
            <pc:docMk/>
            <pc:sldMk cId="1246830260" sldId="2147473517"/>
            <ac:spMk id="2" creationId="{B397E1EB-EC60-4E2D-A1CD-9A18FA1FEDEB}"/>
          </ac:spMkLst>
        </pc:spChg>
      </pc:sldChg>
      <pc:sldMasterChg chg="addSldLayout">
        <pc:chgData name="Aimee Gregg" userId="S::agregg@adobe.com::9717cf38-e256-4ca4-9788-56e0c05d6dc7" providerId="AD" clId="Web-{8A25049B-B3CB-C19C-82DE-4ED733795716}" dt="2024-01-30T23:16:17.334" v="0"/>
        <pc:sldMasterMkLst>
          <pc:docMk/>
          <pc:sldMasterMk cId="3539999193" sldId="2147483712"/>
        </pc:sldMasterMkLst>
        <pc:sldLayoutChg chg="add">
          <pc:chgData name="Aimee Gregg" userId="S::agregg@adobe.com::9717cf38-e256-4ca4-9788-56e0c05d6dc7" providerId="AD" clId="Web-{8A25049B-B3CB-C19C-82DE-4ED733795716}" dt="2024-01-30T23:16:17.334" v="0"/>
          <pc:sldLayoutMkLst>
            <pc:docMk/>
            <pc:sldMasterMk cId="3539999193" sldId="2147483712"/>
            <pc:sldLayoutMk cId="3957127868" sldId="2147483677"/>
          </pc:sldLayoutMkLst>
        </pc:sldLayoutChg>
      </pc:sldMasterChg>
    </pc:docChg>
  </pc:docChgLst>
  <pc:docChgLst>
    <pc:chgData name="Aimee Gregg" userId="S::agregg@adobe.com::9717cf38-e256-4ca4-9788-56e0c05d6dc7" providerId="AD" clId="Web-{A3733F06-5A7D-544C-A717-312AD129FF96}"/>
    <pc:docChg chg="modSld">
      <pc:chgData name="Aimee Gregg" userId="S::agregg@adobe.com::9717cf38-e256-4ca4-9788-56e0c05d6dc7" providerId="AD" clId="Web-{A3733F06-5A7D-544C-A717-312AD129FF96}" dt="2024-02-05T20:59:48.830" v="10" actId="20577"/>
      <pc:docMkLst>
        <pc:docMk/>
      </pc:docMkLst>
      <pc:sldChg chg="modSp">
        <pc:chgData name="Aimee Gregg" userId="S::agregg@adobe.com::9717cf38-e256-4ca4-9788-56e0c05d6dc7" providerId="AD" clId="Web-{A3733F06-5A7D-544C-A717-312AD129FF96}" dt="2024-02-05T20:59:48.830" v="10" actId="20577"/>
        <pc:sldMkLst>
          <pc:docMk/>
          <pc:sldMk cId="719584368" sldId="2147473515"/>
        </pc:sldMkLst>
        <pc:spChg chg="mod">
          <ac:chgData name="Aimee Gregg" userId="S::agregg@adobe.com::9717cf38-e256-4ca4-9788-56e0c05d6dc7" providerId="AD" clId="Web-{A3733F06-5A7D-544C-A717-312AD129FF96}" dt="2024-02-05T20:59:48.830" v="10" actId="20577"/>
          <ac:spMkLst>
            <pc:docMk/>
            <pc:sldMk cId="719584368" sldId="2147473515"/>
            <ac:spMk id="4" creationId="{84D72520-B0D6-FA9F-E8CB-9EBFCA532161}"/>
          </ac:spMkLst>
        </pc:spChg>
      </pc:sldChg>
    </pc:docChg>
  </pc:docChgLst>
  <pc:docChgLst>
    <pc:chgData name="Shruti Jagtap" userId="S::sjagtap@adobe.com::b421c4d7-8df6-4415-bcf4-1b6379ef344e" providerId="AD" clId="Web-{829E2F01-2EE6-3617-548A-EC78ED68E7AA}"/>
    <pc:docChg chg="modSld sldOrd">
      <pc:chgData name="Shruti Jagtap" userId="S::sjagtap@adobe.com::b421c4d7-8df6-4415-bcf4-1b6379ef344e" providerId="AD" clId="Web-{829E2F01-2EE6-3617-548A-EC78ED68E7AA}" dt="2024-02-13T19:08:55.313" v="62" actId="1076"/>
      <pc:docMkLst>
        <pc:docMk/>
      </pc:docMkLst>
      <pc:sldChg chg="modSp">
        <pc:chgData name="Shruti Jagtap" userId="S::sjagtap@adobe.com::b421c4d7-8df6-4415-bcf4-1b6379ef344e" providerId="AD" clId="Web-{829E2F01-2EE6-3617-548A-EC78ED68E7AA}" dt="2024-02-13T18:43:33.841" v="2" actId="20577"/>
        <pc:sldMkLst>
          <pc:docMk/>
          <pc:sldMk cId="2979510276" sldId="1500"/>
        </pc:sldMkLst>
        <pc:spChg chg="mod">
          <ac:chgData name="Shruti Jagtap" userId="S::sjagtap@adobe.com::b421c4d7-8df6-4415-bcf4-1b6379ef344e" providerId="AD" clId="Web-{829E2F01-2EE6-3617-548A-EC78ED68E7AA}" dt="2024-02-13T18:43:33.841" v="2" actId="20577"/>
          <ac:spMkLst>
            <pc:docMk/>
            <pc:sldMk cId="2979510276" sldId="1500"/>
            <ac:spMk id="24577" creationId="{53D73D17-5DFE-B74B-A582-5F510CC72B7C}"/>
          </ac:spMkLst>
        </pc:spChg>
      </pc:sldChg>
      <pc:sldChg chg="ord">
        <pc:chgData name="Shruti Jagtap" userId="S::sjagtap@adobe.com::b421c4d7-8df6-4415-bcf4-1b6379ef344e" providerId="AD" clId="Web-{829E2F01-2EE6-3617-548A-EC78ED68E7AA}" dt="2024-02-13T19:08:27.781" v="50"/>
        <pc:sldMkLst>
          <pc:docMk/>
          <pc:sldMk cId="1023125977" sldId="1501"/>
        </pc:sldMkLst>
      </pc:sldChg>
      <pc:sldChg chg="modSp">
        <pc:chgData name="Shruti Jagtap" userId="S::sjagtap@adobe.com::b421c4d7-8df6-4415-bcf4-1b6379ef344e" providerId="AD" clId="Web-{829E2F01-2EE6-3617-548A-EC78ED68E7AA}" dt="2024-02-13T19:07:07.716" v="48" actId="1076"/>
        <pc:sldMkLst>
          <pc:docMk/>
          <pc:sldMk cId="2910277363" sldId="2147473514"/>
        </pc:sldMkLst>
        <pc:spChg chg="mod">
          <ac:chgData name="Shruti Jagtap" userId="S::sjagtap@adobe.com::b421c4d7-8df6-4415-bcf4-1b6379ef344e" providerId="AD" clId="Web-{829E2F01-2EE6-3617-548A-EC78ED68E7AA}" dt="2024-02-13T19:07:07.716" v="48" actId="1076"/>
          <ac:spMkLst>
            <pc:docMk/>
            <pc:sldMk cId="2910277363" sldId="2147473514"/>
            <ac:spMk id="3" creationId="{90BDF174-DBE5-1411-6C97-6FFE8C7A8A9C}"/>
          </ac:spMkLst>
        </pc:spChg>
      </pc:sldChg>
      <pc:sldChg chg="modSp">
        <pc:chgData name="Shruti Jagtap" userId="S::sjagtap@adobe.com::b421c4d7-8df6-4415-bcf4-1b6379ef344e" providerId="AD" clId="Web-{829E2F01-2EE6-3617-548A-EC78ED68E7AA}" dt="2024-02-13T18:47:55.318" v="8" actId="1076"/>
        <pc:sldMkLst>
          <pc:docMk/>
          <pc:sldMk cId="2382836109" sldId="2147473519"/>
        </pc:sldMkLst>
        <pc:spChg chg="mod">
          <ac:chgData name="Shruti Jagtap" userId="S::sjagtap@adobe.com::b421c4d7-8df6-4415-bcf4-1b6379ef344e" providerId="AD" clId="Web-{829E2F01-2EE6-3617-548A-EC78ED68E7AA}" dt="2024-02-13T18:47:55.146" v="3" actId="1076"/>
          <ac:spMkLst>
            <pc:docMk/>
            <pc:sldMk cId="2382836109" sldId="2147473519"/>
            <ac:spMk id="5" creationId="{EE52D806-1284-E2D7-C2D8-BB6ADAF29C96}"/>
          </ac:spMkLst>
        </pc:spChg>
        <pc:spChg chg="mod">
          <ac:chgData name="Shruti Jagtap" userId="S::sjagtap@adobe.com::b421c4d7-8df6-4415-bcf4-1b6379ef344e" providerId="AD" clId="Web-{829E2F01-2EE6-3617-548A-EC78ED68E7AA}" dt="2024-02-13T18:47:55.162" v="4" actId="1076"/>
          <ac:spMkLst>
            <pc:docMk/>
            <pc:sldMk cId="2382836109" sldId="2147473519"/>
            <ac:spMk id="6" creationId="{CD20F496-8A3D-0066-582C-68CE9EFB3AEE}"/>
          </ac:spMkLst>
        </pc:spChg>
        <pc:spChg chg="mod">
          <ac:chgData name="Shruti Jagtap" userId="S::sjagtap@adobe.com::b421c4d7-8df6-4415-bcf4-1b6379ef344e" providerId="AD" clId="Web-{829E2F01-2EE6-3617-548A-EC78ED68E7AA}" dt="2024-02-13T18:47:55.178" v="5" actId="1076"/>
          <ac:spMkLst>
            <pc:docMk/>
            <pc:sldMk cId="2382836109" sldId="2147473519"/>
            <ac:spMk id="7" creationId="{24460D64-F4E1-3EC2-8981-5D413A6D1CC2}"/>
          </ac:spMkLst>
        </pc:spChg>
        <pc:spChg chg="mod">
          <ac:chgData name="Shruti Jagtap" userId="S::sjagtap@adobe.com::b421c4d7-8df6-4415-bcf4-1b6379ef344e" providerId="AD" clId="Web-{829E2F01-2EE6-3617-548A-EC78ED68E7AA}" dt="2024-02-13T18:47:55.240" v="6" actId="1076"/>
          <ac:spMkLst>
            <pc:docMk/>
            <pc:sldMk cId="2382836109" sldId="2147473519"/>
            <ac:spMk id="9" creationId="{81F96098-708C-27F2-402C-3767C1821366}"/>
          </ac:spMkLst>
        </pc:spChg>
        <pc:spChg chg="mod">
          <ac:chgData name="Shruti Jagtap" userId="S::sjagtap@adobe.com::b421c4d7-8df6-4415-bcf4-1b6379ef344e" providerId="AD" clId="Web-{829E2F01-2EE6-3617-548A-EC78ED68E7AA}" dt="2024-02-13T18:47:55.287" v="7" actId="1076"/>
          <ac:spMkLst>
            <pc:docMk/>
            <pc:sldMk cId="2382836109" sldId="2147473519"/>
            <ac:spMk id="10" creationId="{A4DB327F-59DC-16C1-C4B9-31C720F60FFC}"/>
          </ac:spMkLst>
        </pc:spChg>
        <pc:spChg chg="mod">
          <ac:chgData name="Shruti Jagtap" userId="S::sjagtap@adobe.com::b421c4d7-8df6-4415-bcf4-1b6379ef344e" providerId="AD" clId="Web-{829E2F01-2EE6-3617-548A-EC78ED68E7AA}" dt="2024-02-13T18:47:55.318" v="8" actId="1076"/>
          <ac:spMkLst>
            <pc:docMk/>
            <pc:sldMk cId="2382836109" sldId="2147473519"/>
            <ac:spMk id="12" creationId="{24D4F97E-9B86-61B0-1158-DF5A773ABC7E}"/>
          </ac:spMkLst>
        </pc:spChg>
      </pc:sldChg>
      <pc:sldChg chg="modSp">
        <pc:chgData name="Shruti Jagtap" userId="S::sjagtap@adobe.com::b421c4d7-8df6-4415-bcf4-1b6379ef344e" providerId="AD" clId="Web-{829E2F01-2EE6-3617-548A-EC78ED68E7AA}" dt="2024-02-13T19:04:05.616" v="46" actId="20577"/>
        <pc:sldMkLst>
          <pc:docMk/>
          <pc:sldMk cId="1999922079" sldId="2147473527"/>
        </pc:sldMkLst>
        <pc:spChg chg="mod">
          <ac:chgData name="Shruti Jagtap" userId="S::sjagtap@adobe.com::b421c4d7-8df6-4415-bcf4-1b6379ef344e" providerId="AD" clId="Web-{829E2F01-2EE6-3617-548A-EC78ED68E7AA}" dt="2024-02-13T19:04:05.616" v="46" actId="20577"/>
          <ac:spMkLst>
            <pc:docMk/>
            <pc:sldMk cId="1999922079" sldId="2147473527"/>
            <ac:spMk id="3" creationId="{220952DF-D7FF-2F86-4E1C-A7D822082E33}"/>
          </ac:spMkLst>
        </pc:spChg>
      </pc:sldChg>
      <pc:sldChg chg="modSp">
        <pc:chgData name="Shruti Jagtap" userId="S::sjagtap@adobe.com::b421c4d7-8df6-4415-bcf4-1b6379ef344e" providerId="AD" clId="Web-{829E2F01-2EE6-3617-548A-EC78ED68E7AA}" dt="2024-02-13T19:05:30.416" v="47" actId="1076"/>
        <pc:sldMkLst>
          <pc:docMk/>
          <pc:sldMk cId="3814842973" sldId="2147473528"/>
        </pc:sldMkLst>
        <pc:spChg chg="mod">
          <ac:chgData name="Shruti Jagtap" userId="S::sjagtap@adobe.com::b421c4d7-8df6-4415-bcf4-1b6379ef344e" providerId="AD" clId="Web-{829E2F01-2EE6-3617-548A-EC78ED68E7AA}" dt="2024-02-13T19:03:18.083" v="15" actId="20577"/>
          <ac:spMkLst>
            <pc:docMk/>
            <pc:sldMk cId="3814842973" sldId="2147473528"/>
            <ac:spMk id="2" creationId="{824CA376-AD2C-E0C8-EB4F-F577D7005564}"/>
          </ac:spMkLst>
        </pc:spChg>
        <pc:picChg chg="mod">
          <ac:chgData name="Shruti Jagtap" userId="S::sjagtap@adobe.com::b421c4d7-8df6-4415-bcf4-1b6379ef344e" providerId="AD" clId="Web-{829E2F01-2EE6-3617-548A-EC78ED68E7AA}" dt="2024-02-13T19:05:30.416" v="47" actId="1076"/>
          <ac:picMkLst>
            <pc:docMk/>
            <pc:sldMk cId="3814842973" sldId="2147473528"/>
            <ac:picMk id="4" creationId="{3E6DFFED-6723-878A-E0C5-EAFBCD9375B2}"/>
          </ac:picMkLst>
        </pc:picChg>
      </pc:sldChg>
      <pc:sldChg chg="modSp">
        <pc:chgData name="Shruti Jagtap" userId="S::sjagtap@adobe.com::b421c4d7-8df6-4415-bcf4-1b6379ef344e" providerId="AD" clId="Web-{829E2F01-2EE6-3617-548A-EC78ED68E7AA}" dt="2024-02-13T19:08:55.313" v="62" actId="1076"/>
        <pc:sldMkLst>
          <pc:docMk/>
          <pc:sldMk cId="2625760521" sldId="2147473533"/>
        </pc:sldMkLst>
        <pc:spChg chg="mod">
          <ac:chgData name="Shruti Jagtap" userId="S::sjagtap@adobe.com::b421c4d7-8df6-4415-bcf4-1b6379ef344e" providerId="AD" clId="Web-{829E2F01-2EE6-3617-548A-EC78ED68E7AA}" dt="2024-02-13T19:08:44.485" v="61" actId="20577"/>
          <ac:spMkLst>
            <pc:docMk/>
            <pc:sldMk cId="2625760521" sldId="2147473533"/>
            <ac:spMk id="2" creationId="{EE69A003-31E1-AD28-FDCC-FCDABF59C662}"/>
          </ac:spMkLst>
        </pc:spChg>
        <pc:spChg chg="mod">
          <ac:chgData name="Shruti Jagtap" userId="S::sjagtap@adobe.com::b421c4d7-8df6-4415-bcf4-1b6379ef344e" providerId="AD" clId="Web-{829E2F01-2EE6-3617-548A-EC78ED68E7AA}" dt="2024-02-13T19:08:55.313" v="62" actId="1076"/>
          <ac:spMkLst>
            <pc:docMk/>
            <pc:sldMk cId="2625760521" sldId="2147473533"/>
            <ac:spMk id="3" creationId="{D14212ED-C1B8-165A-591F-9FF5259029EC}"/>
          </ac:spMkLst>
        </pc:spChg>
      </pc:sldChg>
    </pc:docChg>
  </pc:docChgLst>
  <pc:docChgLst>
    <pc:chgData name="Shruti Jagtap" userId="S::sjagtap@adobe.com::b421c4d7-8df6-4415-bcf4-1b6379ef344e" providerId="AD" clId="Web-{B897B6C7-D31B-D196-70C0-186FAD0BA087}"/>
    <pc:docChg chg="addSld delSld modSld sldOrd">
      <pc:chgData name="Shruti Jagtap" userId="S::sjagtap@adobe.com::b421c4d7-8df6-4415-bcf4-1b6379ef344e" providerId="AD" clId="Web-{B897B6C7-D31B-D196-70C0-186FAD0BA087}" dt="2024-01-16T21:11:20.248" v="13" actId="20577"/>
      <pc:docMkLst>
        <pc:docMk/>
      </pc:docMkLst>
      <pc:sldChg chg="addSp delSp modSp new ord">
        <pc:chgData name="Shruti Jagtap" userId="S::sjagtap@adobe.com::b421c4d7-8df6-4415-bcf4-1b6379ef344e" providerId="AD" clId="Web-{B897B6C7-D31B-D196-70C0-186FAD0BA087}" dt="2024-01-16T21:11:20.248" v="13" actId="20577"/>
        <pc:sldMkLst>
          <pc:docMk/>
          <pc:sldMk cId="2679635019" sldId="1503"/>
        </pc:sldMkLst>
        <pc:spChg chg="mod">
          <ac:chgData name="Shruti Jagtap" userId="S::sjagtap@adobe.com::b421c4d7-8df6-4415-bcf4-1b6379ef344e" providerId="AD" clId="Web-{B897B6C7-D31B-D196-70C0-186FAD0BA087}" dt="2024-01-16T21:11:20.248" v="13" actId="20577"/>
          <ac:spMkLst>
            <pc:docMk/>
            <pc:sldMk cId="2679635019" sldId="1503"/>
            <ac:spMk id="2" creationId="{9127C518-EE56-4398-8D0C-52679712B2FD}"/>
          </ac:spMkLst>
        </pc:spChg>
        <pc:spChg chg="del">
          <ac:chgData name="Shruti Jagtap" userId="S::sjagtap@adobe.com::b421c4d7-8df6-4415-bcf4-1b6379ef344e" providerId="AD" clId="Web-{B897B6C7-D31B-D196-70C0-186FAD0BA087}" dt="2024-01-16T21:10:55.653" v="4"/>
          <ac:spMkLst>
            <pc:docMk/>
            <pc:sldMk cId="2679635019" sldId="1503"/>
            <ac:spMk id="3" creationId="{86C509BB-17BC-789A-C18B-32A30906C1D8}"/>
          </ac:spMkLst>
        </pc:spChg>
        <pc:picChg chg="add mod ord">
          <ac:chgData name="Shruti Jagtap" userId="S::sjagtap@adobe.com::b421c4d7-8df6-4415-bcf4-1b6379ef344e" providerId="AD" clId="Web-{B897B6C7-D31B-D196-70C0-186FAD0BA087}" dt="2024-01-16T21:11:02.513" v="7" actId="1076"/>
          <ac:picMkLst>
            <pc:docMk/>
            <pc:sldMk cId="2679635019" sldId="1503"/>
            <ac:picMk id="4" creationId="{DD3CC344-AC64-6429-214F-1F91059AFF67}"/>
          </ac:picMkLst>
        </pc:picChg>
      </pc:sldChg>
      <pc:sldChg chg="new del">
        <pc:chgData name="Shruti Jagtap" userId="S::sjagtap@adobe.com::b421c4d7-8df6-4415-bcf4-1b6379ef344e" providerId="AD" clId="Web-{B897B6C7-D31B-D196-70C0-186FAD0BA087}" dt="2024-01-16T21:10:25.371" v="1"/>
        <pc:sldMkLst>
          <pc:docMk/>
          <pc:sldMk cId="3396774834" sldId="1503"/>
        </pc:sldMkLst>
      </pc:sldChg>
    </pc:docChg>
  </pc:docChgLst>
</pc:chgInfo>
</file>

<file path=ppt/comments/modernComment_5DD_3CFBA9D9.xml><?xml version="1.0" encoding="utf-8"?>
<p188:cmLst xmlns:a="http://schemas.openxmlformats.org/drawingml/2006/main" xmlns:r="http://schemas.openxmlformats.org/officeDocument/2006/relationships" xmlns:p188="http://schemas.microsoft.com/office/powerpoint/2018/8/main">
  <p188:cm id="{6E4FC185-FE9C-4FFF-8575-F2508C4B3E07}" authorId="{73CED799-CB36-B011-9731-12A7A08CFA79}" created="2024-02-07T14:17:25.779">
    <pc:sldMkLst xmlns:pc="http://schemas.microsoft.com/office/powerpoint/2013/main/command">
      <pc:docMk/>
      <pc:sldMk cId="1023125977" sldId="1501"/>
    </pc:sldMkLst>
    <p188:txBody>
      <a:bodyPr/>
      <a:lstStyle/>
      <a:p>
        <a:r>
          <a:rPr lang="en-US"/>
          <a:t>Lets add CJA and journeys  pillars to this</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446C52-7F3B-40A2-B4A4-2F8F2234A0A5}"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93083EB7-8934-4F10-A5C2-272BF885C807}">
      <dgm:prSet/>
      <dgm:spPr/>
      <dgm:t>
        <a:bodyPr/>
        <a:lstStyle/>
        <a:p>
          <a:pPr>
            <a:lnSpc>
              <a:spcPct val="100000"/>
            </a:lnSpc>
          </a:pPr>
          <a:r>
            <a:rPr lang="en-US" b="0" i="0"/>
            <a:t>Scale ACS thought leadership and best practices for Adobe Experience Platform</a:t>
          </a:r>
          <a:endParaRPr lang="en-US"/>
        </a:p>
      </dgm:t>
    </dgm:pt>
    <dgm:pt modelId="{D6EF5749-3FD1-405D-BA80-9FCAA28AB99E}" type="parTrans" cxnId="{BD3C9A5A-7E29-4526-B1ED-B1F1E3479D48}">
      <dgm:prSet/>
      <dgm:spPr/>
      <dgm:t>
        <a:bodyPr/>
        <a:lstStyle/>
        <a:p>
          <a:endParaRPr lang="en-US"/>
        </a:p>
      </dgm:t>
    </dgm:pt>
    <dgm:pt modelId="{578B608F-B3B6-48E1-ADA8-B52855E84A68}" type="sibTrans" cxnId="{BD3C9A5A-7E29-4526-B1ED-B1F1E3479D48}">
      <dgm:prSet/>
      <dgm:spPr/>
      <dgm:t>
        <a:bodyPr/>
        <a:lstStyle/>
        <a:p>
          <a:endParaRPr lang="en-US"/>
        </a:p>
      </dgm:t>
    </dgm:pt>
    <dgm:pt modelId="{8D861C82-894C-4054-93EB-F02A2BFB4079}">
      <dgm:prSet/>
      <dgm:spPr/>
      <dgm:t>
        <a:bodyPr/>
        <a:lstStyle/>
        <a:p>
          <a:pPr>
            <a:lnSpc>
              <a:spcPct val="100000"/>
            </a:lnSpc>
          </a:pPr>
          <a:r>
            <a:rPr lang="en-US" b="0" i="0"/>
            <a:t>Create our own IP to offer packages customers cannot get elsewhere</a:t>
          </a:r>
          <a:endParaRPr lang="en-US"/>
        </a:p>
      </dgm:t>
    </dgm:pt>
    <dgm:pt modelId="{C38232C6-1A10-4043-BE88-BC7201FF0667}" type="parTrans" cxnId="{E252E201-463A-4EAC-84FD-C7E0FCAF6319}">
      <dgm:prSet/>
      <dgm:spPr/>
      <dgm:t>
        <a:bodyPr/>
        <a:lstStyle/>
        <a:p>
          <a:endParaRPr lang="en-US"/>
        </a:p>
      </dgm:t>
    </dgm:pt>
    <dgm:pt modelId="{BEAB696A-D126-448D-A5D5-E6CA49673A4E}" type="sibTrans" cxnId="{E252E201-463A-4EAC-84FD-C7E0FCAF6319}">
      <dgm:prSet/>
      <dgm:spPr/>
      <dgm:t>
        <a:bodyPr/>
        <a:lstStyle/>
        <a:p>
          <a:endParaRPr lang="en-US"/>
        </a:p>
      </dgm:t>
    </dgm:pt>
    <dgm:pt modelId="{E0C92480-F0BF-4101-B6EC-54FB56C01A45}">
      <dgm:prSet/>
      <dgm:spPr/>
      <dgm:t>
        <a:bodyPr/>
        <a:lstStyle/>
        <a:p>
          <a:pPr>
            <a:lnSpc>
              <a:spcPct val="100000"/>
            </a:lnSpc>
          </a:pPr>
          <a:r>
            <a:rPr lang="en-US" b="0" i="0"/>
            <a:t>Better compete with partners by driving value faster with high quality implementations</a:t>
          </a:r>
          <a:endParaRPr lang="en-US"/>
        </a:p>
      </dgm:t>
    </dgm:pt>
    <dgm:pt modelId="{61745B9F-C30B-49DE-BFE9-F57A3FE18E0E}" type="parTrans" cxnId="{3188868D-027F-4F6A-8BE0-2C640E71D966}">
      <dgm:prSet/>
      <dgm:spPr/>
      <dgm:t>
        <a:bodyPr/>
        <a:lstStyle/>
        <a:p>
          <a:endParaRPr lang="en-US"/>
        </a:p>
      </dgm:t>
    </dgm:pt>
    <dgm:pt modelId="{BDA2CB90-756A-458D-8B76-A2A76AD5FAB4}" type="sibTrans" cxnId="{3188868D-027F-4F6A-8BE0-2C640E71D966}">
      <dgm:prSet/>
      <dgm:spPr/>
      <dgm:t>
        <a:bodyPr/>
        <a:lstStyle/>
        <a:p>
          <a:endParaRPr lang="en-US"/>
        </a:p>
      </dgm:t>
    </dgm:pt>
    <dgm:pt modelId="{979D15DC-4A58-4718-B041-7EAC7EADDABC}" type="pres">
      <dgm:prSet presAssocID="{78446C52-7F3B-40A2-B4A4-2F8F2234A0A5}" presName="root" presStyleCnt="0">
        <dgm:presLayoutVars>
          <dgm:dir/>
          <dgm:resizeHandles val="exact"/>
        </dgm:presLayoutVars>
      </dgm:prSet>
      <dgm:spPr/>
    </dgm:pt>
    <dgm:pt modelId="{687F2063-BBF4-41C3-9767-8B037160A871}" type="pres">
      <dgm:prSet presAssocID="{93083EB7-8934-4F10-A5C2-272BF885C807}" presName="compNode" presStyleCnt="0"/>
      <dgm:spPr/>
    </dgm:pt>
    <dgm:pt modelId="{5609BE43-93A8-409E-AB3C-3072EF5B23ED}" type="pres">
      <dgm:prSet presAssocID="{93083EB7-8934-4F10-A5C2-272BF885C807}" presName="bgRect" presStyleLbl="bgShp" presStyleIdx="0" presStyleCnt="3"/>
      <dgm:spPr>
        <a:solidFill>
          <a:schemeClr val="accent6">
            <a:lumMod val="20000"/>
            <a:lumOff val="80000"/>
          </a:schemeClr>
        </a:solidFill>
      </dgm:spPr>
    </dgm:pt>
    <dgm:pt modelId="{47B6FFA0-5E37-4A24-98CC-85623962D0DD}" type="pres">
      <dgm:prSet presAssocID="{93083EB7-8934-4F10-A5C2-272BF885C8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9297CFAF-CCA6-4FDD-B6D2-424C6564F7D5}" type="pres">
      <dgm:prSet presAssocID="{93083EB7-8934-4F10-A5C2-272BF885C807}" presName="spaceRect" presStyleCnt="0"/>
      <dgm:spPr/>
    </dgm:pt>
    <dgm:pt modelId="{6A6C0236-EE83-432A-A79E-3D3CCFE22BFC}" type="pres">
      <dgm:prSet presAssocID="{93083EB7-8934-4F10-A5C2-272BF885C807}" presName="parTx" presStyleLbl="revTx" presStyleIdx="0" presStyleCnt="3">
        <dgm:presLayoutVars>
          <dgm:chMax val="0"/>
          <dgm:chPref val="0"/>
        </dgm:presLayoutVars>
      </dgm:prSet>
      <dgm:spPr/>
    </dgm:pt>
    <dgm:pt modelId="{0A97CC70-4706-4B8F-A2CD-80274F7DE9E4}" type="pres">
      <dgm:prSet presAssocID="{578B608F-B3B6-48E1-ADA8-B52855E84A68}" presName="sibTrans" presStyleCnt="0"/>
      <dgm:spPr/>
    </dgm:pt>
    <dgm:pt modelId="{D1F102CE-64CF-4657-AC15-B15FF3E33FBB}" type="pres">
      <dgm:prSet presAssocID="{8D861C82-894C-4054-93EB-F02A2BFB4079}" presName="compNode" presStyleCnt="0"/>
      <dgm:spPr/>
    </dgm:pt>
    <dgm:pt modelId="{C8EFAFA7-4463-4FC5-B52C-E149397CCF07}" type="pres">
      <dgm:prSet presAssocID="{8D861C82-894C-4054-93EB-F02A2BFB4079}" presName="bgRect" presStyleLbl="bgShp" presStyleIdx="1" presStyleCnt="3"/>
      <dgm:spPr>
        <a:solidFill>
          <a:schemeClr val="accent6">
            <a:lumMod val="20000"/>
            <a:lumOff val="80000"/>
          </a:schemeClr>
        </a:solidFill>
      </dgm:spPr>
    </dgm:pt>
    <dgm:pt modelId="{708342CD-0C81-4DA7-8989-B02403F37E7E}" type="pres">
      <dgm:prSet presAssocID="{8D861C82-894C-4054-93EB-F02A2BFB40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D6F1B3D4-90CB-4BA6-B5AF-A9C8DF1C0706}" type="pres">
      <dgm:prSet presAssocID="{8D861C82-894C-4054-93EB-F02A2BFB4079}" presName="spaceRect" presStyleCnt="0"/>
      <dgm:spPr/>
    </dgm:pt>
    <dgm:pt modelId="{D5B92F45-91A8-4307-97AB-A41EC301D639}" type="pres">
      <dgm:prSet presAssocID="{8D861C82-894C-4054-93EB-F02A2BFB4079}" presName="parTx" presStyleLbl="revTx" presStyleIdx="1" presStyleCnt="3">
        <dgm:presLayoutVars>
          <dgm:chMax val="0"/>
          <dgm:chPref val="0"/>
        </dgm:presLayoutVars>
      </dgm:prSet>
      <dgm:spPr/>
    </dgm:pt>
    <dgm:pt modelId="{DB4EC4CA-1570-4BD0-A0DF-9B47B9B3CF1F}" type="pres">
      <dgm:prSet presAssocID="{BEAB696A-D126-448D-A5D5-E6CA49673A4E}" presName="sibTrans" presStyleCnt="0"/>
      <dgm:spPr/>
    </dgm:pt>
    <dgm:pt modelId="{C41B72F6-CB0F-4CB2-8076-FB97D96D0A38}" type="pres">
      <dgm:prSet presAssocID="{E0C92480-F0BF-4101-B6EC-54FB56C01A45}" presName="compNode" presStyleCnt="0"/>
      <dgm:spPr/>
    </dgm:pt>
    <dgm:pt modelId="{91EDB2DD-2224-4F75-85AB-5573BC7FD97E}" type="pres">
      <dgm:prSet presAssocID="{E0C92480-F0BF-4101-B6EC-54FB56C01A45}" presName="bgRect" presStyleLbl="bgShp" presStyleIdx="2" presStyleCnt="3"/>
      <dgm:spPr>
        <a:solidFill>
          <a:schemeClr val="accent6">
            <a:lumMod val="20000"/>
            <a:lumOff val="80000"/>
          </a:schemeClr>
        </a:solidFill>
      </dgm:spPr>
    </dgm:pt>
    <dgm:pt modelId="{B6B4B820-51C9-4A6C-B3F1-3EF96CB2F826}" type="pres">
      <dgm:prSet presAssocID="{E0C92480-F0BF-4101-B6EC-54FB56C01A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9C8C328B-5867-4527-A10E-07270DDAA5D8}" type="pres">
      <dgm:prSet presAssocID="{E0C92480-F0BF-4101-B6EC-54FB56C01A45}" presName="spaceRect" presStyleCnt="0"/>
      <dgm:spPr/>
    </dgm:pt>
    <dgm:pt modelId="{3CBCF17B-D802-4CA8-A614-4796DF6DD870}" type="pres">
      <dgm:prSet presAssocID="{E0C92480-F0BF-4101-B6EC-54FB56C01A45}" presName="parTx" presStyleLbl="revTx" presStyleIdx="2" presStyleCnt="3">
        <dgm:presLayoutVars>
          <dgm:chMax val="0"/>
          <dgm:chPref val="0"/>
        </dgm:presLayoutVars>
      </dgm:prSet>
      <dgm:spPr/>
    </dgm:pt>
  </dgm:ptLst>
  <dgm:cxnLst>
    <dgm:cxn modelId="{E252E201-463A-4EAC-84FD-C7E0FCAF6319}" srcId="{78446C52-7F3B-40A2-B4A4-2F8F2234A0A5}" destId="{8D861C82-894C-4054-93EB-F02A2BFB4079}" srcOrd="1" destOrd="0" parTransId="{C38232C6-1A10-4043-BE88-BC7201FF0667}" sibTransId="{BEAB696A-D126-448D-A5D5-E6CA49673A4E}"/>
    <dgm:cxn modelId="{AF47FF32-2C79-4408-BF73-2AC66DC1F37D}" type="presOf" srcId="{93083EB7-8934-4F10-A5C2-272BF885C807}" destId="{6A6C0236-EE83-432A-A79E-3D3CCFE22BFC}" srcOrd="0" destOrd="0" presId="urn:microsoft.com/office/officeart/2018/2/layout/IconVerticalSolidList"/>
    <dgm:cxn modelId="{11782870-1378-4926-949E-536F418180A3}" type="presOf" srcId="{E0C92480-F0BF-4101-B6EC-54FB56C01A45}" destId="{3CBCF17B-D802-4CA8-A614-4796DF6DD870}" srcOrd="0" destOrd="0" presId="urn:microsoft.com/office/officeart/2018/2/layout/IconVerticalSolidList"/>
    <dgm:cxn modelId="{BD3C9A5A-7E29-4526-B1ED-B1F1E3479D48}" srcId="{78446C52-7F3B-40A2-B4A4-2F8F2234A0A5}" destId="{93083EB7-8934-4F10-A5C2-272BF885C807}" srcOrd="0" destOrd="0" parTransId="{D6EF5749-3FD1-405D-BA80-9FCAA28AB99E}" sibTransId="{578B608F-B3B6-48E1-ADA8-B52855E84A68}"/>
    <dgm:cxn modelId="{3188868D-027F-4F6A-8BE0-2C640E71D966}" srcId="{78446C52-7F3B-40A2-B4A4-2F8F2234A0A5}" destId="{E0C92480-F0BF-4101-B6EC-54FB56C01A45}" srcOrd="2" destOrd="0" parTransId="{61745B9F-C30B-49DE-BFE9-F57A3FE18E0E}" sibTransId="{BDA2CB90-756A-458D-8B76-A2A76AD5FAB4}"/>
    <dgm:cxn modelId="{0951D4EB-60F2-4729-94D6-9DAB2A8C5B17}" type="presOf" srcId="{8D861C82-894C-4054-93EB-F02A2BFB4079}" destId="{D5B92F45-91A8-4307-97AB-A41EC301D639}" srcOrd="0" destOrd="0" presId="urn:microsoft.com/office/officeart/2018/2/layout/IconVerticalSolidList"/>
    <dgm:cxn modelId="{5C3807F3-2524-40AE-B94F-8DA3D1C01D60}" type="presOf" srcId="{78446C52-7F3B-40A2-B4A4-2F8F2234A0A5}" destId="{979D15DC-4A58-4718-B041-7EAC7EADDABC}" srcOrd="0" destOrd="0" presId="urn:microsoft.com/office/officeart/2018/2/layout/IconVerticalSolidList"/>
    <dgm:cxn modelId="{416F6203-0D8E-4734-84F0-FD9B11F87CDE}" type="presParOf" srcId="{979D15DC-4A58-4718-B041-7EAC7EADDABC}" destId="{687F2063-BBF4-41C3-9767-8B037160A871}" srcOrd="0" destOrd="0" presId="urn:microsoft.com/office/officeart/2018/2/layout/IconVerticalSolidList"/>
    <dgm:cxn modelId="{16D0D2A3-62AF-4559-8646-EDCCC66130C2}" type="presParOf" srcId="{687F2063-BBF4-41C3-9767-8B037160A871}" destId="{5609BE43-93A8-409E-AB3C-3072EF5B23ED}" srcOrd="0" destOrd="0" presId="urn:microsoft.com/office/officeart/2018/2/layout/IconVerticalSolidList"/>
    <dgm:cxn modelId="{9C8DB581-AEC7-452F-B2FF-BBDCC65B9D3B}" type="presParOf" srcId="{687F2063-BBF4-41C3-9767-8B037160A871}" destId="{47B6FFA0-5E37-4A24-98CC-85623962D0DD}" srcOrd="1" destOrd="0" presId="urn:microsoft.com/office/officeart/2018/2/layout/IconVerticalSolidList"/>
    <dgm:cxn modelId="{6D6EFA82-8071-44FA-A8DD-593CCDB59461}" type="presParOf" srcId="{687F2063-BBF4-41C3-9767-8B037160A871}" destId="{9297CFAF-CCA6-4FDD-B6D2-424C6564F7D5}" srcOrd="2" destOrd="0" presId="urn:microsoft.com/office/officeart/2018/2/layout/IconVerticalSolidList"/>
    <dgm:cxn modelId="{02927630-72AF-4EDF-A194-235098BB1776}" type="presParOf" srcId="{687F2063-BBF4-41C3-9767-8B037160A871}" destId="{6A6C0236-EE83-432A-A79E-3D3CCFE22BFC}" srcOrd="3" destOrd="0" presId="urn:microsoft.com/office/officeart/2018/2/layout/IconVerticalSolidList"/>
    <dgm:cxn modelId="{081F8180-9D94-4557-B9D5-50238404ED64}" type="presParOf" srcId="{979D15DC-4A58-4718-B041-7EAC7EADDABC}" destId="{0A97CC70-4706-4B8F-A2CD-80274F7DE9E4}" srcOrd="1" destOrd="0" presId="urn:microsoft.com/office/officeart/2018/2/layout/IconVerticalSolidList"/>
    <dgm:cxn modelId="{86BB2877-7B8D-413B-83C9-55A50D0641CC}" type="presParOf" srcId="{979D15DC-4A58-4718-B041-7EAC7EADDABC}" destId="{D1F102CE-64CF-4657-AC15-B15FF3E33FBB}" srcOrd="2" destOrd="0" presId="urn:microsoft.com/office/officeart/2018/2/layout/IconVerticalSolidList"/>
    <dgm:cxn modelId="{8ACE1C37-D079-4A01-8085-53275C85737C}" type="presParOf" srcId="{D1F102CE-64CF-4657-AC15-B15FF3E33FBB}" destId="{C8EFAFA7-4463-4FC5-B52C-E149397CCF07}" srcOrd="0" destOrd="0" presId="urn:microsoft.com/office/officeart/2018/2/layout/IconVerticalSolidList"/>
    <dgm:cxn modelId="{B8E03697-0608-4F63-BA2C-756F7680B736}" type="presParOf" srcId="{D1F102CE-64CF-4657-AC15-B15FF3E33FBB}" destId="{708342CD-0C81-4DA7-8989-B02403F37E7E}" srcOrd="1" destOrd="0" presId="urn:microsoft.com/office/officeart/2018/2/layout/IconVerticalSolidList"/>
    <dgm:cxn modelId="{EA790848-6471-487C-84B9-D51B5E380F27}" type="presParOf" srcId="{D1F102CE-64CF-4657-AC15-B15FF3E33FBB}" destId="{D6F1B3D4-90CB-4BA6-B5AF-A9C8DF1C0706}" srcOrd="2" destOrd="0" presId="urn:microsoft.com/office/officeart/2018/2/layout/IconVerticalSolidList"/>
    <dgm:cxn modelId="{D2B404EA-65A7-485A-A57E-21EA9B552EC9}" type="presParOf" srcId="{D1F102CE-64CF-4657-AC15-B15FF3E33FBB}" destId="{D5B92F45-91A8-4307-97AB-A41EC301D639}" srcOrd="3" destOrd="0" presId="urn:microsoft.com/office/officeart/2018/2/layout/IconVerticalSolidList"/>
    <dgm:cxn modelId="{53028C84-9159-40D1-B97C-A01D42D041EE}" type="presParOf" srcId="{979D15DC-4A58-4718-B041-7EAC7EADDABC}" destId="{DB4EC4CA-1570-4BD0-A0DF-9B47B9B3CF1F}" srcOrd="3" destOrd="0" presId="urn:microsoft.com/office/officeart/2018/2/layout/IconVerticalSolidList"/>
    <dgm:cxn modelId="{8EE0732A-27C2-4919-B8D1-01A9315CA5FB}" type="presParOf" srcId="{979D15DC-4A58-4718-B041-7EAC7EADDABC}" destId="{C41B72F6-CB0F-4CB2-8076-FB97D96D0A38}" srcOrd="4" destOrd="0" presId="urn:microsoft.com/office/officeart/2018/2/layout/IconVerticalSolidList"/>
    <dgm:cxn modelId="{616269EC-CEEC-4EEC-9844-B9A712404B50}" type="presParOf" srcId="{C41B72F6-CB0F-4CB2-8076-FB97D96D0A38}" destId="{91EDB2DD-2224-4F75-85AB-5573BC7FD97E}" srcOrd="0" destOrd="0" presId="urn:microsoft.com/office/officeart/2018/2/layout/IconVerticalSolidList"/>
    <dgm:cxn modelId="{9C95BAF7-EB14-48F0-9718-F219661FF98B}" type="presParOf" srcId="{C41B72F6-CB0F-4CB2-8076-FB97D96D0A38}" destId="{B6B4B820-51C9-4A6C-B3F1-3EF96CB2F826}" srcOrd="1" destOrd="0" presId="urn:microsoft.com/office/officeart/2018/2/layout/IconVerticalSolidList"/>
    <dgm:cxn modelId="{69EFC5F7-39ED-4085-AE24-6D0C70DA609C}" type="presParOf" srcId="{C41B72F6-CB0F-4CB2-8076-FB97D96D0A38}" destId="{9C8C328B-5867-4527-A10E-07270DDAA5D8}" srcOrd="2" destOrd="0" presId="urn:microsoft.com/office/officeart/2018/2/layout/IconVerticalSolidList"/>
    <dgm:cxn modelId="{BBC2ADA5-6E23-45EF-A63C-BAFE1786F5F0}" type="presParOf" srcId="{C41B72F6-CB0F-4CB2-8076-FB97D96D0A38}" destId="{3CBCF17B-D802-4CA8-A614-4796DF6DD8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4B522F-66EE-3046-A21D-F2CF73BF232F}" type="doc">
      <dgm:prSet loTypeId="urn:microsoft.com/office/officeart/2005/8/layout/process1" loCatId="" qsTypeId="urn:microsoft.com/office/officeart/2005/8/quickstyle/simple1" qsCatId="simple" csTypeId="urn:microsoft.com/office/officeart/2005/8/colors/accent1_2" csCatId="accent1" phldr="1"/>
      <dgm:spPr/>
    </dgm:pt>
    <dgm:pt modelId="{C9B18F82-AF13-0E47-8FBC-E28AAC1174BA}">
      <dgm:prSet phldrT="[Text]"/>
      <dgm:spPr>
        <a:solidFill>
          <a:schemeClr val="accent6"/>
        </a:solidFill>
      </dgm:spPr>
      <dgm:t>
        <a:bodyPr/>
        <a:lstStyle/>
        <a:p>
          <a:r>
            <a:rPr lang="en-US" b="0" i="0">
              <a:solidFill>
                <a:schemeClr val="tx1"/>
              </a:solidFill>
              <a:latin typeface="Adobe Clean SemiCondensed" panose="020B0503020404020204" pitchFamily="34" charset="0"/>
            </a:rPr>
            <a:t>UC discovery</a:t>
          </a:r>
        </a:p>
      </dgm:t>
    </dgm:pt>
    <dgm:pt modelId="{72974D85-F57C-764F-9C6E-BD6D730655D3}" type="parTrans" cxnId="{B4516727-BC3D-8746-89E1-4C0DF0492D9E}">
      <dgm:prSet/>
      <dgm:spPr/>
      <dgm:t>
        <a:bodyPr/>
        <a:lstStyle/>
        <a:p>
          <a:endParaRPr lang="en-US"/>
        </a:p>
      </dgm:t>
    </dgm:pt>
    <dgm:pt modelId="{CE806D66-2CEB-954E-AACA-974693032FE4}" type="sibTrans" cxnId="{B4516727-BC3D-8746-89E1-4C0DF0492D9E}">
      <dgm:prSet/>
      <dgm:spPr>
        <a:solidFill>
          <a:schemeClr val="bg2">
            <a:lumMod val="20000"/>
            <a:lumOff val="80000"/>
          </a:schemeClr>
        </a:solidFill>
      </dgm:spPr>
      <dgm:t>
        <a:bodyPr/>
        <a:lstStyle/>
        <a:p>
          <a:endParaRPr lang="en-US"/>
        </a:p>
      </dgm:t>
    </dgm:pt>
    <dgm:pt modelId="{6C6A19E5-8482-314C-BFFC-7067E7C5971E}">
      <dgm:prSet phldrT="[Text]"/>
      <dgm:spPr>
        <a:solidFill>
          <a:schemeClr val="accent6"/>
        </a:solidFill>
      </dgm:spPr>
      <dgm:t>
        <a:bodyPr/>
        <a:lstStyle/>
        <a:p>
          <a:r>
            <a:rPr lang="en-US" b="0" i="0">
              <a:solidFill>
                <a:schemeClr val="tx1"/>
              </a:solidFill>
              <a:latin typeface="Adobe Clean SemiCondensed" panose="020B0503020404020204" pitchFamily="34" charset="0"/>
            </a:rPr>
            <a:t>Data Discovery</a:t>
          </a:r>
        </a:p>
      </dgm:t>
    </dgm:pt>
    <dgm:pt modelId="{0141E924-7BB4-D849-B418-5B80C1B991BB}" type="parTrans" cxnId="{58B6264A-4417-2045-894C-2F53C9FB3507}">
      <dgm:prSet/>
      <dgm:spPr/>
      <dgm:t>
        <a:bodyPr/>
        <a:lstStyle/>
        <a:p>
          <a:endParaRPr lang="en-US"/>
        </a:p>
      </dgm:t>
    </dgm:pt>
    <dgm:pt modelId="{A3276BD0-062D-654A-85E1-5EEE5A99347A}" type="sibTrans" cxnId="{58B6264A-4417-2045-894C-2F53C9FB3507}">
      <dgm:prSet/>
      <dgm:spPr>
        <a:solidFill>
          <a:schemeClr val="bg2">
            <a:lumMod val="20000"/>
            <a:lumOff val="80000"/>
          </a:schemeClr>
        </a:solidFill>
      </dgm:spPr>
      <dgm:t>
        <a:bodyPr/>
        <a:lstStyle/>
        <a:p>
          <a:endParaRPr lang="en-US"/>
        </a:p>
      </dgm:t>
    </dgm:pt>
    <dgm:pt modelId="{813C605C-6277-234E-9AB8-D3DE213E47C7}">
      <dgm:prSet phldrT="[Text]"/>
      <dgm:spPr>
        <a:solidFill>
          <a:schemeClr val="accent6"/>
        </a:solidFill>
      </dgm:spPr>
      <dgm:t>
        <a:bodyPr/>
        <a:lstStyle/>
        <a:p>
          <a:r>
            <a:rPr lang="en-US" b="0" i="0">
              <a:solidFill>
                <a:schemeClr val="tx1"/>
              </a:solidFill>
              <a:latin typeface="Adobe Clean SemiCondensed" panose="020B0503020404020204" pitchFamily="34" charset="0"/>
            </a:rPr>
            <a:t>Schema Design</a:t>
          </a:r>
        </a:p>
      </dgm:t>
    </dgm:pt>
    <dgm:pt modelId="{C1D02F4C-556E-5A42-BF87-8AB3D2869667}" type="parTrans" cxnId="{9FF43328-CD9A-5F41-AC52-4E712C187DC7}">
      <dgm:prSet/>
      <dgm:spPr/>
      <dgm:t>
        <a:bodyPr/>
        <a:lstStyle/>
        <a:p>
          <a:endParaRPr lang="en-US"/>
        </a:p>
      </dgm:t>
    </dgm:pt>
    <dgm:pt modelId="{22D8F8BC-DCC6-B847-9BD8-2699982753CA}" type="sibTrans" cxnId="{9FF43328-CD9A-5F41-AC52-4E712C187DC7}">
      <dgm:prSet/>
      <dgm:spPr>
        <a:solidFill>
          <a:schemeClr val="bg2">
            <a:lumMod val="20000"/>
            <a:lumOff val="80000"/>
          </a:schemeClr>
        </a:solidFill>
      </dgm:spPr>
      <dgm:t>
        <a:bodyPr/>
        <a:lstStyle/>
        <a:p>
          <a:endParaRPr lang="en-US"/>
        </a:p>
      </dgm:t>
    </dgm:pt>
    <dgm:pt modelId="{F96DDDEB-F29B-EF40-9972-33221D8D74E3}">
      <dgm:prSet/>
      <dgm:spPr>
        <a:solidFill>
          <a:schemeClr val="accent6"/>
        </a:solidFill>
      </dgm:spPr>
      <dgm:t>
        <a:bodyPr/>
        <a:lstStyle/>
        <a:p>
          <a:r>
            <a:rPr lang="en-US" b="0" i="0">
              <a:solidFill>
                <a:schemeClr val="tx1"/>
              </a:solidFill>
              <a:latin typeface="Adobe Clean SemiCondensed" panose="020B0503020404020204" pitchFamily="34" charset="0"/>
            </a:rPr>
            <a:t>Data Ingestion (Dev)</a:t>
          </a:r>
        </a:p>
      </dgm:t>
    </dgm:pt>
    <dgm:pt modelId="{13C8C4E1-CDD5-4D45-991E-83095DAF2CC5}" type="parTrans" cxnId="{248C2C61-C10C-5A42-91D5-F942B28FC829}">
      <dgm:prSet/>
      <dgm:spPr/>
      <dgm:t>
        <a:bodyPr/>
        <a:lstStyle/>
        <a:p>
          <a:endParaRPr lang="en-US"/>
        </a:p>
      </dgm:t>
    </dgm:pt>
    <dgm:pt modelId="{3826104A-F2F1-0F4C-A155-648E66E6A379}" type="sibTrans" cxnId="{248C2C61-C10C-5A42-91D5-F942B28FC829}">
      <dgm:prSet/>
      <dgm:spPr>
        <a:solidFill>
          <a:schemeClr val="bg2">
            <a:lumMod val="20000"/>
            <a:lumOff val="80000"/>
          </a:schemeClr>
        </a:solidFill>
      </dgm:spPr>
      <dgm:t>
        <a:bodyPr/>
        <a:lstStyle/>
        <a:p>
          <a:endParaRPr lang="en-US"/>
        </a:p>
      </dgm:t>
    </dgm:pt>
    <dgm:pt modelId="{7E63327B-9377-F24B-92BA-1FCD90CC2BEA}">
      <dgm:prSet/>
      <dgm:spPr>
        <a:solidFill>
          <a:schemeClr val="accent5"/>
        </a:solidFill>
      </dgm:spPr>
      <dgm:t>
        <a:bodyPr/>
        <a:lstStyle/>
        <a:p>
          <a:r>
            <a:rPr lang="en-US" b="0" i="0">
              <a:solidFill>
                <a:schemeClr val="tx1"/>
              </a:solidFill>
              <a:latin typeface="Adobe Clean SemiCondensed" panose="020B0503020404020204" pitchFamily="34" charset="0"/>
            </a:rPr>
            <a:t>Audience Creation + Validation</a:t>
          </a:r>
        </a:p>
      </dgm:t>
    </dgm:pt>
    <dgm:pt modelId="{23F7B281-5F3B-A744-BBED-2AD2E783F869}" type="parTrans" cxnId="{05D0EDBF-EEF5-014E-8AB3-C31116D6F692}">
      <dgm:prSet/>
      <dgm:spPr/>
      <dgm:t>
        <a:bodyPr/>
        <a:lstStyle/>
        <a:p>
          <a:endParaRPr lang="en-US"/>
        </a:p>
      </dgm:t>
    </dgm:pt>
    <dgm:pt modelId="{E6D009D3-A939-D94A-9DAD-3AD234EE4B91}" type="sibTrans" cxnId="{05D0EDBF-EEF5-014E-8AB3-C31116D6F692}">
      <dgm:prSet/>
      <dgm:spPr>
        <a:solidFill>
          <a:schemeClr val="bg2">
            <a:lumMod val="20000"/>
            <a:lumOff val="80000"/>
          </a:schemeClr>
        </a:solidFill>
      </dgm:spPr>
      <dgm:t>
        <a:bodyPr/>
        <a:lstStyle/>
        <a:p>
          <a:endParaRPr lang="en-US"/>
        </a:p>
      </dgm:t>
    </dgm:pt>
    <dgm:pt modelId="{946C1615-53D3-F04C-93F3-61F835F06E94}">
      <dgm:prSet/>
      <dgm:spPr>
        <a:solidFill>
          <a:schemeClr val="bg2"/>
        </a:solidFill>
      </dgm:spPr>
      <dgm:t>
        <a:bodyPr/>
        <a:lstStyle/>
        <a:p>
          <a:r>
            <a:rPr lang="en-US" b="0" i="0">
              <a:solidFill>
                <a:schemeClr val="tx1"/>
              </a:solidFill>
              <a:latin typeface="Adobe Clean SemiCondensed" panose="020B0503020404020204" pitchFamily="34" charset="0"/>
            </a:rPr>
            <a:t>Destination Creation + Testing</a:t>
          </a:r>
        </a:p>
      </dgm:t>
    </dgm:pt>
    <dgm:pt modelId="{DA22C3FD-1272-2E4E-A297-880C8F377CD4}" type="parTrans" cxnId="{01D4A19D-ED00-A746-8208-2B0E1C38F050}">
      <dgm:prSet/>
      <dgm:spPr/>
      <dgm:t>
        <a:bodyPr/>
        <a:lstStyle/>
        <a:p>
          <a:endParaRPr lang="en-US"/>
        </a:p>
      </dgm:t>
    </dgm:pt>
    <dgm:pt modelId="{644A299B-B077-BE4F-A793-8B404B2248BA}" type="sibTrans" cxnId="{01D4A19D-ED00-A746-8208-2B0E1C38F050}">
      <dgm:prSet/>
      <dgm:spPr>
        <a:solidFill>
          <a:schemeClr val="bg2">
            <a:lumMod val="20000"/>
            <a:lumOff val="80000"/>
          </a:schemeClr>
        </a:solidFill>
      </dgm:spPr>
      <dgm:t>
        <a:bodyPr/>
        <a:lstStyle/>
        <a:p>
          <a:endParaRPr lang="en-US"/>
        </a:p>
      </dgm:t>
    </dgm:pt>
    <dgm:pt modelId="{D5FBD678-DFC3-9744-86E4-EE509F120B63}">
      <dgm:prSet/>
      <dgm:spPr>
        <a:solidFill>
          <a:schemeClr val="accent6"/>
        </a:solidFill>
      </dgm:spPr>
      <dgm:t>
        <a:bodyPr/>
        <a:lstStyle/>
        <a:p>
          <a:r>
            <a:rPr lang="en-US" b="0" i="0">
              <a:solidFill>
                <a:schemeClr val="tx1"/>
              </a:solidFill>
              <a:latin typeface="Adobe Clean SemiCondensed" panose="020B0503020404020204" pitchFamily="34" charset="0"/>
            </a:rPr>
            <a:t>Data Ingestion (PROD)</a:t>
          </a:r>
        </a:p>
      </dgm:t>
    </dgm:pt>
    <dgm:pt modelId="{93A4A4AC-DA6D-EC42-8BDA-5EC0A9C0F23C}" type="parTrans" cxnId="{BFDDF86D-A0B9-014C-AE6F-805A9FD9D323}">
      <dgm:prSet/>
      <dgm:spPr/>
      <dgm:t>
        <a:bodyPr/>
        <a:lstStyle/>
        <a:p>
          <a:endParaRPr lang="en-US"/>
        </a:p>
      </dgm:t>
    </dgm:pt>
    <dgm:pt modelId="{CCF5C1BE-5F1F-884F-95A9-D0D8B5AE132C}" type="sibTrans" cxnId="{BFDDF86D-A0B9-014C-AE6F-805A9FD9D323}">
      <dgm:prSet/>
      <dgm:spPr>
        <a:solidFill>
          <a:schemeClr val="bg2">
            <a:lumMod val="20000"/>
            <a:lumOff val="80000"/>
          </a:schemeClr>
        </a:solidFill>
      </dgm:spPr>
      <dgm:t>
        <a:bodyPr/>
        <a:lstStyle/>
        <a:p>
          <a:endParaRPr lang="en-US"/>
        </a:p>
      </dgm:t>
    </dgm:pt>
    <dgm:pt modelId="{533AA8F4-02E3-6641-81DF-6C289375F6D1}">
      <dgm:prSet/>
      <dgm:spPr>
        <a:solidFill>
          <a:srgbClr val="FF0000"/>
        </a:solidFill>
      </dgm:spPr>
      <dgm:t>
        <a:bodyPr/>
        <a:lstStyle/>
        <a:p>
          <a:r>
            <a:rPr lang="en-US" b="0" i="0">
              <a:solidFill>
                <a:schemeClr val="tx1"/>
              </a:solidFill>
              <a:latin typeface="Adobe Clean SemiCondensed" panose="020B0503020404020204" pitchFamily="34" charset="0"/>
            </a:rPr>
            <a:t>Go-Live</a:t>
          </a:r>
        </a:p>
      </dgm:t>
    </dgm:pt>
    <dgm:pt modelId="{E0D25922-6646-7B4F-A40C-AB0523986387}" type="parTrans" cxnId="{F1ADF07C-F642-704D-8D89-BD4F2DF416B9}">
      <dgm:prSet/>
      <dgm:spPr/>
      <dgm:t>
        <a:bodyPr/>
        <a:lstStyle/>
        <a:p>
          <a:endParaRPr lang="en-US"/>
        </a:p>
      </dgm:t>
    </dgm:pt>
    <dgm:pt modelId="{9B89C3D8-2F7D-4642-9DF2-DA3B84966F81}" type="sibTrans" cxnId="{F1ADF07C-F642-704D-8D89-BD4F2DF416B9}">
      <dgm:prSet/>
      <dgm:spPr/>
      <dgm:t>
        <a:bodyPr/>
        <a:lstStyle/>
        <a:p>
          <a:endParaRPr lang="en-US"/>
        </a:p>
      </dgm:t>
    </dgm:pt>
    <dgm:pt modelId="{237E73CE-91BA-D64D-ABCB-2540C631A531}" type="pres">
      <dgm:prSet presAssocID="{4B4B522F-66EE-3046-A21D-F2CF73BF232F}" presName="Name0" presStyleCnt="0">
        <dgm:presLayoutVars>
          <dgm:dir/>
          <dgm:resizeHandles val="exact"/>
        </dgm:presLayoutVars>
      </dgm:prSet>
      <dgm:spPr/>
    </dgm:pt>
    <dgm:pt modelId="{14573834-3277-E84E-8196-0D061EE6F0AB}" type="pres">
      <dgm:prSet presAssocID="{C9B18F82-AF13-0E47-8FBC-E28AAC1174BA}" presName="node" presStyleLbl="node1" presStyleIdx="0" presStyleCnt="8">
        <dgm:presLayoutVars>
          <dgm:bulletEnabled val="1"/>
        </dgm:presLayoutVars>
      </dgm:prSet>
      <dgm:spPr/>
    </dgm:pt>
    <dgm:pt modelId="{4045BE1F-24D3-BF44-9374-9A57DF18CBA3}" type="pres">
      <dgm:prSet presAssocID="{CE806D66-2CEB-954E-AACA-974693032FE4}" presName="sibTrans" presStyleLbl="sibTrans2D1" presStyleIdx="0" presStyleCnt="7"/>
      <dgm:spPr/>
    </dgm:pt>
    <dgm:pt modelId="{1EDC31AA-B1C7-874B-9BE1-D88BAE54DDC9}" type="pres">
      <dgm:prSet presAssocID="{CE806D66-2CEB-954E-AACA-974693032FE4}" presName="connectorText" presStyleLbl="sibTrans2D1" presStyleIdx="0" presStyleCnt="7"/>
      <dgm:spPr/>
    </dgm:pt>
    <dgm:pt modelId="{3CE0EF43-9F6C-F644-B539-0A93E0F71B1A}" type="pres">
      <dgm:prSet presAssocID="{6C6A19E5-8482-314C-BFFC-7067E7C5971E}" presName="node" presStyleLbl="node1" presStyleIdx="1" presStyleCnt="8">
        <dgm:presLayoutVars>
          <dgm:bulletEnabled val="1"/>
        </dgm:presLayoutVars>
      </dgm:prSet>
      <dgm:spPr/>
    </dgm:pt>
    <dgm:pt modelId="{A56E3F77-DC3C-674D-8A14-821EF1516332}" type="pres">
      <dgm:prSet presAssocID="{A3276BD0-062D-654A-85E1-5EEE5A99347A}" presName="sibTrans" presStyleLbl="sibTrans2D1" presStyleIdx="1" presStyleCnt="7"/>
      <dgm:spPr/>
    </dgm:pt>
    <dgm:pt modelId="{1B291DB4-56A4-2140-A9D8-C98240CE22F9}" type="pres">
      <dgm:prSet presAssocID="{A3276BD0-062D-654A-85E1-5EEE5A99347A}" presName="connectorText" presStyleLbl="sibTrans2D1" presStyleIdx="1" presStyleCnt="7"/>
      <dgm:spPr/>
    </dgm:pt>
    <dgm:pt modelId="{36C1F534-277F-D645-A348-519D3E70C76E}" type="pres">
      <dgm:prSet presAssocID="{813C605C-6277-234E-9AB8-D3DE213E47C7}" presName="node" presStyleLbl="node1" presStyleIdx="2" presStyleCnt="8">
        <dgm:presLayoutVars>
          <dgm:bulletEnabled val="1"/>
        </dgm:presLayoutVars>
      </dgm:prSet>
      <dgm:spPr/>
    </dgm:pt>
    <dgm:pt modelId="{9812B895-0F71-424B-84DE-5EAE70CBF875}" type="pres">
      <dgm:prSet presAssocID="{22D8F8BC-DCC6-B847-9BD8-2699982753CA}" presName="sibTrans" presStyleLbl="sibTrans2D1" presStyleIdx="2" presStyleCnt="7"/>
      <dgm:spPr/>
    </dgm:pt>
    <dgm:pt modelId="{4B3A029D-95AA-4843-9A4E-CC60AAB55A3B}" type="pres">
      <dgm:prSet presAssocID="{22D8F8BC-DCC6-B847-9BD8-2699982753CA}" presName="connectorText" presStyleLbl="sibTrans2D1" presStyleIdx="2" presStyleCnt="7"/>
      <dgm:spPr/>
    </dgm:pt>
    <dgm:pt modelId="{E162FD1A-1818-BF41-BE51-12ACAEC0BD0B}" type="pres">
      <dgm:prSet presAssocID="{F96DDDEB-F29B-EF40-9972-33221D8D74E3}" presName="node" presStyleLbl="node1" presStyleIdx="3" presStyleCnt="8">
        <dgm:presLayoutVars>
          <dgm:bulletEnabled val="1"/>
        </dgm:presLayoutVars>
      </dgm:prSet>
      <dgm:spPr/>
    </dgm:pt>
    <dgm:pt modelId="{475A7135-FD12-AC48-85CB-6792BEDA97F5}" type="pres">
      <dgm:prSet presAssocID="{3826104A-F2F1-0F4C-A155-648E66E6A379}" presName="sibTrans" presStyleLbl="sibTrans2D1" presStyleIdx="3" presStyleCnt="7"/>
      <dgm:spPr/>
    </dgm:pt>
    <dgm:pt modelId="{E8E61627-07AC-EA45-AAD8-3B7141132F43}" type="pres">
      <dgm:prSet presAssocID="{3826104A-F2F1-0F4C-A155-648E66E6A379}" presName="connectorText" presStyleLbl="sibTrans2D1" presStyleIdx="3" presStyleCnt="7"/>
      <dgm:spPr/>
    </dgm:pt>
    <dgm:pt modelId="{5298A636-28B0-C246-9E7A-2CBEB75B5582}" type="pres">
      <dgm:prSet presAssocID="{7E63327B-9377-F24B-92BA-1FCD90CC2BEA}" presName="node" presStyleLbl="node1" presStyleIdx="4" presStyleCnt="8">
        <dgm:presLayoutVars>
          <dgm:bulletEnabled val="1"/>
        </dgm:presLayoutVars>
      </dgm:prSet>
      <dgm:spPr/>
    </dgm:pt>
    <dgm:pt modelId="{5A6AFD08-6986-2246-A8A0-DEE5858C400C}" type="pres">
      <dgm:prSet presAssocID="{E6D009D3-A939-D94A-9DAD-3AD234EE4B91}" presName="sibTrans" presStyleLbl="sibTrans2D1" presStyleIdx="4" presStyleCnt="7"/>
      <dgm:spPr/>
    </dgm:pt>
    <dgm:pt modelId="{A6CE82F6-5969-9942-B9A6-48F2F7F7651F}" type="pres">
      <dgm:prSet presAssocID="{E6D009D3-A939-D94A-9DAD-3AD234EE4B91}" presName="connectorText" presStyleLbl="sibTrans2D1" presStyleIdx="4" presStyleCnt="7"/>
      <dgm:spPr/>
    </dgm:pt>
    <dgm:pt modelId="{382DE552-4987-0140-B856-51C67B0439D2}" type="pres">
      <dgm:prSet presAssocID="{946C1615-53D3-F04C-93F3-61F835F06E94}" presName="node" presStyleLbl="node1" presStyleIdx="5" presStyleCnt="8">
        <dgm:presLayoutVars>
          <dgm:bulletEnabled val="1"/>
        </dgm:presLayoutVars>
      </dgm:prSet>
      <dgm:spPr/>
    </dgm:pt>
    <dgm:pt modelId="{7FA5BD98-B412-4345-B503-B564D3155349}" type="pres">
      <dgm:prSet presAssocID="{644A299B-B077-BE4F-A793-8B404B2248BA}" presName="sibTrans" presStyleLbl="sibTrans2D1" presStyleIdx="5" presStyleCnt="7"/>
      <dgm:spPr/>
    </dgm:pt>
    <dgm:pt modelId="{FCEC492D-C0B5-F344-9EFD-867D9116182B}" type="pres">
      <dgm:prSet presAssocID="{644A299B-B077-BE4F-A793-8B404B2248BA}" presName="connectorText" presStyleLbl="sibTrans2D1" presStyleIdx="5" presStyleCnt="7"/>
      <dgm:spPr/>
    </dgm:pt>
    <dgm:pt modelId="{A08B2A91-B291-FA48-A088-1888A20BF62E}" type="pres">
      <dgm:prSet presAssocID="{D5FBD678-DFC3-9744-86E4-EE509F120B63}" presName="node" presStyleLbl="node1" presStyleIdx="6" presStyleCnt="8">
        <dgm:presLayoutVars>
          <dgm:bulletEnabled val="1"/>
        </dgm:presLayoutVars>
      </dgm:prSet>
      <dgm:spPr/>
    </dgm:pt>
    <dgm:pt modelId="{CAA362B2-8C57-A243-A7A3-8331CFBBD55A}" type="pres">
      <dgm:prSet presAssocID="{CCF5C1BE-5F1F-884F-95A9-D0D8B5AE132C}" presName="sibTrans" presStyleLbl="sibTrans2D1" presStyleIdx="6" presStyleCnt="7"/>
      <dgm:spPr/>
    </dgm:pt>
    <dgm:pt modelId="{5CC7632B-DA35-1644-93DB-FE4181E1E225}" type="pres">
      <dgm:prSet presAssocID="{CCF5C1BE-5F1F-884F-95A9-D0D8B5AE132C}" presName="connectorText" presStyleLbl="sibTrans2D1" presStyleIdx="6" presStyleCnt="7"/>
      <dgm:spPr/>
    </dgm:pt>
    <dgm:pt modelId="{F0ED7A36-E7A0-7443-9F4B-DE5525F496C0}" type="pres">
      <dgm:prSet presAssocID="{533AA8F4-02E3-6641-81DF-6C289375F6D1}" presName="node" presStyleLbl="node1" presStyleIdx="7" presStyleCnt="8">
        <dgm:presLayoutVars>
          <dgm:bulletEnabled val="1"/>
        </dgm:presLayoutVars>
      </dgm:prSet>
      <dgm:spPr>
        <a:prstGeom prst="plaque">
          <a:avLst/>
        </a:prstGeom>
      </dgm:spPr>
    </dgm:pt>
  </dgm:ptLst>
  <dgm:cxnLst>
    <dgm:cxn modelId="{9E6FC113-A22E-8E46-8AC6-6332C20615AB}" type="presOf" srcId="{A3276BD0-062D-654A-85E1-5EEE5A99347A}" destId="{1B291DB4-56A4-2140-A9D8-C98240CE22F9}" srcOrd="1" destOrd="0" presId="urn:microsoft.com/office/officeart/2005/8/layout/process1"/>
    <dgm:cxn modelId="{400A5F1F-60F2-854B-B436-6694A7788725}" type="presOf" srcId="{22D8F8BC-DCC6-B847-9BD8-2699982753CA}" destId="{4B3A029D-95AA-4843-9A4E-CC60AAB55A3B}" srcOrd="1" destOrd="0" presId="urn:microsoft.com/office/officeart/2005/8/layout/process1"/>
    <dgm:cxn modelId="{B4516727-BC3D-8746-89E1-4C0DF0492D9E}" srcId="{4B4B522F-66EE-3046-A21D-F2CF73BF232F}" destId="{C9B18F82-AF13-0E47-8FBC-E28AAC1174BA}" srcOrd="0" destOrd="0" parTransId="{72974D85-F57C-764F-9C6E-BD6D730655D3}" sibTransId="{CE806D66-2CEB-954E-AACA-974693032FE4}"/>
    <dgm:cxn modelId="{9FF43328-CD9A-5F41-AC52-4E712C187DC7}" srcId="{4B4B522F-66EE-3046-A21D-F2CF73BF232F}" destId="{813C605C-6277-234E-9AB8-D3DE213E47C7}" srcOrd="2" destOrd="0" parTransId="{C1D02F4C-556E-5A42-BF87-8AB3D2869667}" sibTransId="{22D8F8BC-DCC6-B847-9BD8-2699982753CA}"/>
    <dgm:cxn modelId="{B3B97C3B-A6A5-164A-BB8F-DC12F4DF5C56}" type="presOf" srcId="{A3276BD0-062D-654A-85E1-5EEE5A99347A}" destId="{A56E3F77-DC3C-674D-8A14-821EF1516332}" srcOrd="0" destOrd="0" presId="urn:microsoft.com/office/officeart/2005/8/layout/process1"/>
    <dgm:cxn modelId="{248C2C61-C10C-5A42-91D5-F942B28FC829}" srcId="{4B4B522F-66EE-3046-A21D-F2CF73BF232F}" destId="{F96DDDEB-F29B-EF40-9972-33221D8D74E3}" srcOrd="3" destOrd="0" parTransId="{13C8C4E1-CDD5-4D45-991E-83095DAF2CC5}" sibTransId="{3826104A-F2F1-0F4C-A155-648E66E6A379}"/>
    <dgm:cxn modelId="{2B718062-AE18-E04E-AE51-E6895B3FDDB6}" type="presOf" srcId="{644A299B-B077-BE4F-A793-8B404B2248BA}" destId="{FCEC492D-C0B5-F344-9EFD-867D9116182B}" srcOrd="1" destOrd="0" presId="urn:microsoft.com/office/officeart/2005/8/layout/process1"/>
    <dgm:cxn modelId="{58B6264A-4417-2045-894C-2F53C9FB3507}" srcId="{4B4B522F-66EE-3046-A21D-F2CF73BF232F}" destId="{6C6A19E5-8482-314C-BFFC-7067E7C5971E}" srcOrd="1" destOrd="0" parTransId="{0141E924-7BB4-D849-B418-5B80C1B991BB}" sibTransId="{A3276BD0-062D-654A-85E1-5EEE5A99347A}"/>
    <dgm:cxn modelId="{7528586C-2EA5-5546-8192-49E1C24E4EA8}" type="presOf" srcId="{E6D009D3-A939-D94A-9DAD-3AD234EE4B91}" destId="{5A6AFD08-6986-2246-A8A0-DEE5858C400C}" srcOrd="0" destOrd="0" presId="urn:microsoft.com/office/officeart/2005/8/layout/process1"/>
    <dgm:cxn modelId="{BFDDF86D-A0B9-014C-AE6F-805A9FD9D323}" srcId="{4B4B522F-66EE-3046-A21D-F2CF73BF232F}" destId="{D5FBD678-DFC3-9744-86E4-EE509F120B63}" srcOrd="6" destOrd="0" parTransId="{93A4A4AC-DA6D-EC42-8BDA-5EC0A9C0F23C}" sibTransId="{CCF5C1BE-5F1F-884F-95A9-D0D8B5AE132C}"/>
    <dgm:cxn modelId="{9F157952-7012-0A4D-94D4-25FDD80FEBAB}" type="presOf" srcId="{D5FBD678-DFC3-9744-86E4-EE509F120B63}" destId="{A08B2A91-B291-FA48-A088-1888A20BF62E}" srcOrd="0" destOrd="0" presId="urn:microsoft.com/office/officeart/2005/8/layout/process1"/>
    <dgm:cxn modelId="{DE13D673-9D58-7C4B-B4CE-46C7B89E57AD}" type="presOf" srcId="{CE806D66-2CEB-954E-AACA-974693032FE4}" destId="{4045BE1F-24D3-BF44-9374-9A57DF18CBA3}" srcOrd="0" destOrd="0" presId="urn:microsoft.com/office/officeart/2005/8/layout/process1"/>
    <dgm:cxn modelId="{81A1FA79-7F12-774B-AA63-9A8D2C0FFC56}" type="presOf" srcId="{CCF5C1BE-5F1F-884F-95A9-D0D8B5AE132C}" destId="{5CC7632B-DA35-1644-93DB-FE4181E1E225}" srcOrd="1" destOrd="0" presId="urn:microsoft.com/office/officeart/2005/8/layout/process1"/>
    <dgm:cxn modelId="{F1ADF07C-F642-704D-8D89-BD4F2DF416B9}" srcId="{4B4B522F-66EE-3046-A21D-F2CF73BF232F}" destId="{533AA8F4-02E3-6641-81DF-6C289375F6D1}" srcOrd="7" destOrd="0" parTransId="{E0D25922-6646-7B4F-A40C-AB0523986387}" sibTransId="{9B89C3D8-2F7D-4642-9DF2-DA3B84966F81}"/>
    <dgm:cxn modelId="{8C74D280-C3B4-3341-AAEB-C984ABF9F9E4}" type="presOf" srcId="{533AA8F4-02E3-6641-81DF-6C289375F6D1}" destId="{F0ED7A36-E7A0-7443-9F4B-DE5525F496C0}" srcOrd="0" destOrd="0" presId="urn:microsoft.com/office/officeart/2005/8/layout/process1"/>
    <dgm:cxn modelId="{7067F68A-D612-3749-BFE4-86F686703C58}" type="presOf" srcId="{946C1615-53D3-F04C-93F3-61F835F06E94}" destId="{382DE552-4987-0140-B856-51C67B0439D2}" srcOrd="0" destOrd="0" presId="urn:microsoft.com/office/officeart/2005/8/layout/process1"/>
    <dgm:cxn modelId="{39B14B8D-10B5-4848-8D32-B540FD189766}" type="presOf" srcId="{E6D009D3-A939-D94A-9DAD-3AD234EE4B91}" destId="{A6CE82F6-5969-9942-B9A6-48F2F7F7651F}" srcOrd="1" destOrd="0" presId="urn:microsoft.com/office/officeart/2005/8/layout/process1"/>
    <dgm:cxn modelId="{60314599-7D8C-6849-B111-F586D299DD3F}" type="presOf" srcId="{3826104A-F2F1-0F4C-A155-648E66E6A379}" destId="{E8E61627-07AC-EA45-AAD8-3B7141132F43}" srcOrd="1" destOrd="0" presId="urn:microsoft.com/office/officeart/2005/8/layout/process1"/>
    <dgm:cxn modelId="{01D4A19D-ED00-A746-8208-2B0E1C38F050}" srcId="{4B4B522F-66EE-3046-A21D-F2CF73BF232F}" destId="{946C1615-53D3-F04C-93F3-61F835F06E94}" srcOrd="5" destOrd="0" parTransId="{DA22C3FD-1272-2E4E-A297-880C8F377CD4}" sibTransId="{644A299B-B077-BE4F-A793-8B404B2248BA}"/>
    <dgm:cxn modelId="{ECD73CB1-C61A-9343-9753-BF390EBF685F}" type="presOf" srcId="{4B4B522F-66EE-3046-A21D-F2CF73BF232F}" destId="{237E73CE-91BA-D64D-ABCB-2540C631A531}" srcOrd="0" destOrd="0" presId="urn:microsoft.com/office/officeart/2005/8/layout/process1"/>
    <dgm:cxn modelId="{911601BF-4AD8-FA44-8ED8-304F5BC20E2B}" type="presOf" srcId="{6C6A19E5-8482-314C-BFFC-7067E7C5971E}" destId="{3CE0EF43-9F6C-F644-B539-0A93E0F71B1A}" srcOrd="0" destOrd="0" presId="urn:microsoft.com/office/officeart/2005/8/layout/process1"/>
    <dgm:cxn modelId="{05D0EDBF-EEF5-014E-8AB3-C31116D6F692}" srcId="{4B4B522F-66EE-3046-A21D-F2CF73BF232F}" destId="{7E63327B-9377-F24B-92BA-1FCD90CC2BEA}" srcOrd="4" destOrd="0" parTransId="{23F7B281-5F3B-A744-BBED-2AD2E783F869}" sibTransId="{E6D009D3-A939-D94A-9DAD-3AD234EE4B91}"/>
    <dgm:cxn modelId="{706311C2-06CC-5248-B3F4-2B3511EB90FD}" type="presOf" srcId="{813C605C-6277-234E-9AB8-D3DE213E47C7}" destId="{36C1F534-277F-D645-A348-519D3E70C76E}" srcOrd="0" destOrd="0" presId="urn:microsoft.com/office/officeart/2005/8/layout/process1"/>
    <dgm:cxn modelId="{FEC0E3C3-7DBC-3B4B-AC6F-69C9A3A1653F}" type="presOf" srcId="{C9B18F82-AF13-0E47-8FBC-E28AAC1174BA}" destId="{14573834-3277-E84E-8196-0D061EE6F0AB}" srcOrd="0" destOrd="0" presId="urn:microsoft.com/office/officeart/2005/8/layout/process1"/>
    <dgm:cxn modelId="{CE41AECD-3ABE-7C48-A9C8-E79608663461}" type="presOf" srcId="{CCF5C1BE-5F1F-884F-95A9-D0D8B5AE132C}" destId="{CAA362B2-8C57-A243-A7A3-8331CFBBD55A}" srcOrd="0" destOrd="0" presId="urn:microsoft.com/office/officeart/2005/8/layout/process1"/>
    <dgm:cxn modelId="{2912FFCD-3067-724E-8AFD-2173C574E0EE}" type="presOf" srcId="{3826104A-F2F1-0F4C-A155-648E66E6A379}" destId="{475A7135-FD12-AC48-85CB-6792BEDA97F5}" srcOrd="0" destOrd="0" presId="urn:microsoft.com/office/officeart/2005/8/layout/process1"/>
    <dgm:cxn modelId="{DD8CABE2-D74A-DF43-B3AC-768521C1B392}" type="presOf" srcId="{644A299B-B077-BE4F-A793-8B404B2248BA}" destId="{7FA5BD98-B412-4345-B503-B564D3155349}" srcOrd="0" destOrd="0" presId="urn:microsoft.com/office/officeart/2005/8/layout/process1"/>
    <dgm:cxn modelId="{475FBAE2-2872-144C-A862-38E16434BA8B}" type="presOf" srcId="{7E63327B-9377-F24B-92BA-1FCD90CC2BEA}" destId="{5298A636-28B0-C246-9E7A-2CBEB75B5582}" srcOrd="0" destOrd="0" presId="urn:microsoft.com/office/officeart/2005/8/layout/process1"/>
    <dgm:cxn modelId="{386751E6-3BE3-A040-8B82-E8B6091F04BC}" type="presOf" srcId="{F96DDDEB-F29B-EF40-9972-33221D8D74E3}" destId="{E162FD1A-1818-BF41-BE51-12ACAEC0BD0B}" srcOrd="0" destOrd="0" presId="urn:microsoft.com/office/officeart/2005/8/layout/process1"/>
    <dgm:cxn modelId="{4B193DED-C4E3-0B4A-AF28-CA21A1EBBDE5}" type="presOf" srcId="{22D8F8BC-DCC6-B847-9BD8-2699982753CA}" destId="{9812B895-0F71-424B-84DE-5EAE70CBF875}" srcOrd="0" destOrd="0" presId="urn:microsoft.com/office/officeart/2005/8/layout/process1"/>
    <dgm:cxn modelId="{703E58EE-8E8D-6449-95F4-62EE98BCB641}" type="presOf" srcId="{CE806D66-2CEB-954E-AACA-974693032FE4}" destId="{1EDC31AA-B1C7-874B-9BE1-D88BAE54DDC9}" srcOrd="1" destOrd="0" presId="urn:microsoft.com/office/officeart/2005/8/layout/process1"/>
    <dgm:cxn modelId="{4D3D4F34-F272-E64A-AA48-A5454A1EB2F6}" type="presParOf" srcId="{237E73CE-91BA-D64D-ABCB-2540C631A531}" destId="{14573834-3277-E84E-8196-0D061EE6F0AB}" srcOrd="0" destOrd="0" presId="urn:microsoft.com/office/officeart/2005/8/layout/process1"/>
    <dgm:cxn modelId="{2290537C-7E79-5E45-92AC-70A716D2A5F3}" type="presParOf" srcId="{237E73CE-91BA-D64D-ABCB-2540C631A531}" destId="{4045BE1F-24D3-BF44-9374-9A57DF18CBA3}" srcOrd="1" destOrd="0" presId="urn:microsoft.com/office/officeart/2005/8/layout/process1"/>
    <dgm:cxn modelId="{11E56937-BD94-504C-9B5D-0A4789D87D06}" type="presParOf" srcId="{4045BE1F-24D3-BF44-9374-9A57DF18CBA3}" destId="{1EDC31AA-B1C7-874B-9BE1-D88BAE54DDC9}" srcOrd="0" destOrd="0" presId="urn:microsoft.com/office/officeart/2005/8/layout/process1"/>
    <dgm:cxn modelId="{D4A3577C-DC01-C246-9934-37238514E679}" type="presParOf" srcId="{237E73CE-91BA-D64D-ABCB-2540C631A531}" destId="{3CE0EF43-9F6C-F644-B539-0A93E0F71B1A}" srcOrd="2" destOrd="0" presId="urn:microsoft.com/office/officeart/2005/8/layout/process1"/>
    <dgm:cxn modelId="{6A99DA45-B80D-2949-9832-C22595FE1D80}" type="presParOf" srcId="{237E73CE-91BA-D64D-ABCB-2540C631A531}" destId="{A56E3F77-DC3C-674D-8A14-821EF1516332}" srcOrd="3" destOrd="0" presId="urn:microsoft.com/office/officeart/2005/8/layout/process1"/>
    <dgm:cxn modelId="{8D9136D1-E490-3440-A095-408898D0155D}" type="presParOf" srcId="{A56E3F77-DC3C-674D-8A14-821EF1516332}" destId="{1B291DB4-56A4-2140-A9D8-C98240CE22F9}" srcOrd="0" destOrd="0" presId="urn:microsoft.com/office/officeart/2005/8/layout/process1"/>
    <dgm:cxn modelId="{D8D0EDA5-E761-5545-B7CC-49822F1FE74F}" type="presParOf" srcId="{237E73CE-91BA-D64D-ABCB-2540C631A531}" destId="{36C1F534-277F-D645-A348-519D3E70C76E}" srcOrd="4" destOrd="0" presId="urn:microsoft.com/office/officeart/2005/8/layout/process1"/>
    <dgm:cxn modelId="{E0371670-754F-3C45-B943-36D2C85C6464}" type="presParOf" srcId="{237E73CE-91BA-D64D-ABCB-2540C631A531}" destId="{9812B895-0F71-424B-84DE-5EAE70CBF875}" srcOrd="5" destOrd="0" presId="urn:microsoft.com/office/officeart/2005/8/layout/process1"/>
    <dgm:cxn modelId="{2DDB56CE-A155-7749-B104-DB97755F817B}" type="presParOf" srcId="{9812B895-0F71-424B-84DE-5EAE70CBF875}" destId="{4B3A029D-95AA-4843-9A4E-CC60AAB55A3B}" srcOrd="0" destOrd="0" presId="urn:microsoft.com/office/officeart/2005/8/layout/process1"/>
    <dgm:cxn modelId="{B88B4974-26B4-BF46-9657-DBD0B0672043}" type="presParOf" srcId="{237E73CE-91BA-D64D-ABCB-2540C631A531}" destId="{E162FD1A-1818-BF41-BE51-12ACAEC0BD0B}" srcOrd="6" destOrd="0" presId="urn:microsoft.com/office/officeart/2005/8/layout/process1"/>
    <dgm:cxn modelId="{87FA4465-E403-224A-A46D-9D913C94B1FC}" type="presParOf" srcId="{237E73CE-91BA-D64D-ABCB-2540C631A531}" destId="{475A7135-FD12-AC48-85CB-6792BEDA97F5}" srcOrd="7" destOrd="0" presId="urn:microsoft.com/office/officeart/2005/8/layout/process1"/>
    <dgm:cxn modelId="{8879FBE6-AF88-E949-8B93-C189E128AE51}" type="presParOf" srcId="{475A7135-FD12-AC48-85CB-6792BEDA97F5}" destId="{E8E61627-07AC-EA45-AAD8-3B7141132F43}" srcOrd="0" destOrd="0" presId="urn:microsoft.com/office/officeart/2005/8/layout/process1"/>
    <dgm:cxn modelId="{FA1CFF3E-9CC4-0942-A677-70825F60EAA8}" type="presParOf" srcId="{237E73CE-91BA-D64D-ABCB-2540C631A531}" destId="{5298A636-28B0-C246-9E7A-2CBEB75B5582}" srcOrd="8" destOrd="0" presId="urn:microsoft.com/office/officeart/2005/8/layout/process1"/>
    <dgm:cxn modelId="{CDC31B10-705E-E344-A077-EC614707493C}" type="presParOf" srcId="{237E73CE-91BA-D64D-ABCB-2540C631A531}" destId="{5A6AFD08-6986-2246-A8A0-DEE5858C400C}" srcOrd="9" destOrd="0" presId="urn:microsoft.com/office/officeart/2005/8/layout/process1"/>
    <dgm:cxn modelId="{1AD24C69-3DD9-854A-9267-6036FA9D2CFA}" type="presParOf" srcId="{5A6AFD08-6986-2246-A8A0-DEE5858C400C}" destId="{A6CE82F6-5969-9942-B9A6-48F2F7F7651F}" srcOrd="0" destOrd="0" presId="urn:microsoft.com/office/officeart/2005/8/layout/process1"/>
    <dgm:cxn modelId="{21D79E4D-182C-4542-8C0F-123886AF3376}" type="presParOf" srcId="{237E73CE-91BA-D64D-ABCB-2540C631A531}" destId="{382DE552-4987-0140-B856-51C67B0439D2}" srcOrd="10" destOrd="0" presId="urn:microsoft.com/office/officeart/2005/8/layout/process1"/>
    <dgm:cxn modelId="{BDA6312F-7278-C740-879F-20ADBBF19CC9}" type="presParOf" srcId="{237E73CE-91BA-D64D-ABCB-2540C631A531}" destId="{7FA5BD98-B412-4345-B503-B564D3155349}" srcOrd="11" destOrd="0" presId="urn:microsoft.com/office/officeart/2005/8/layout/process1"/>
    <dgm:cxn modelId="{2FAF2E43-0C0E-D14A-9C03-E2CCCB4EC025}" type="presParOf" srcId="{7FA5BD98-B412-4345-B503-B564D3155349}" destId="{FCEC492D-C0B5-F344-9EFD-867D9116182B}" srcOrd="0" destOrd="0" presId="urn:microsoft.com/office/officeart/2005/8/layout/process1"/>
    <dgm:cxn modelId="{E551ED9E-69B4-F64B-B08A-03F8C8DAC451}" type="presParOf" srcId="{237E73CE-91BA-D64D-ABCB-2540C631A531}" destId="{A08B2A91-B291-FA48-A088-1888A20BF62E}" srcOrd="12" destOrd="0" presId="urn:microsoft.com/office/officeart/2005/8/layout/process1"/>
    <dgm:cxn modelId="{5E477CE3-A209-A642-B088-7AE5D7916D84}" type="presParOf" srcId="{237E73CE-91BA-D64D-ABCB-2540C631A531}" destId="{CAA362B2-8C57-A243-A7A3-8331CFBBD55A}" srcOrd="13" destOrd="0" presId="urn:microsoft.com/office/officeart/2005/8/layout/process1"/>
    <dgm:cxn modelId="{F94B4045-3C93-6B49-8887-93B6877F37D3}" type="presParOf" srcId="{CAA362B2-8C57-A243-A7A3-8331CFBBD55A}" destId="{5CC7632B-DA35-1644-93DB-FE4181E1E225}" srcOrd="0" destOrd="0" presId="urn:microsoft.com/office/officeart/2005/8/layout/process1"/>
    <dgm:cxn modelId="{366238BA-A6B4-9F4D-9BDB-7CF63434FDC6}" type="presParOf" srcId="{237E73CE-91BA-D64D-ABCB-2540C631A531}" destId="{F0ED7A36-E7A0-7443-9F4B-DE5525F496C0}" srcOrd="1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09BE43-93A8-409E-AB3C-3072EF5B23ED}">
      <dsp:nvSpPr>
        <dsp:cNvPr id="0" name=""/>
        <dsp:cNvSpPr/>
      </dsp:nvSpPr>
      <dsp:spPr>
        <a:xfrm>
          <a:off x="0" y="565"/>
          <a:ext cx="11521440" cy="1324250"/>
        </a:xfrm>
        <a:prstGeom prst="roundRect">
          <a:avLst>
            <a:gd name="adj" fmla="val 1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dsp:style>
    </dsp:sp>
    <dsp:sp modelId="{47B6FFA0-5E37-4A24-98CC-85623962D0DD}">
      <dsp:nvSpPr>
        <dsp:cNvPr id="0" name=""/>
        <dsp:cNvSpPr/>
      </dsp:nvSpPr>
      <dsp:spPr>
        <a:xfrm>
          <a:off x="400585" y="298522"/>
          <a:ext cx="728337" cy="7283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C0236-EE83-432A-A79E-3D3CCFE22BFC}">
      <dsp:nvSpPr>
        <dsp:cNvPr id="0" name=""/>
        <dsp:cNvSpPr/>
      </dsp:nvSpPr>
      <dsp:spPr>
        <a:xfrm>
          <a:off x="1529509" y="565"/>
          <a:ext cx="9991930" cy="1324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50" tIns="140150" rIns="140150" bIns="140150" numCol="1" spcCol="1270" anchor="ctr" anchorCtr="0">
          <a:noAutofit/>
        </a:bodyPr>
        <a:lstStyle/>
        <a:p>
          <a:pPr marL="0" lvl="0" indent="0" algn="l" defTabSz="1111250">
            <a:lnSpc>
              <a:spcPct val="100000"/>
            </a:lnSpc>
            <a:spcBef>
              <a:spcPct val="0"/>
            </a:spcBef>
            <a:spcAft>
              <a:spcPct val="35000"/>
            </a:spcAft>
            <a:buNone/>
          </a:pPr>
          <a:r>
            <a:rPr lang="en-US" sz="2500" b="0" i="0" kern="1200"/>
            <a:t>Scale ACS thought leadership and best practices for Adobe Experience Platform</a:t>
          </a:r>
          <a:endParaRPr lang="en-US" sz="2500" kern="1200"/>
        </a:p>
      </dsp:txBody>
      <dsp:txXfrm>
        <a:off x="1529509" y="565"/>
        <a:ext cx="9991930" cy="1324250"/>
      </dsp:txXfrm>
    </dsp:sp>
    <dsp:sp modelId="{C8EFAFA7-4463-4FC5-B52C-E149397CCF07}">
      <dsp:nvSpPr>
        <dsp:cNvPr id="0" name=""/>
        <dsp:cNvSpPr/>
      </dsp:nvSpPr>
      <dsp:spPr>
        <a:xfrm>
          <a:off x="0" y="1655878"/>
          <a:ext cx="11521440" cy="1324250"/>
        </a:xfrm>
        <a:prstGeom prst="roundRect">
          <a:avLst>
            <a:gd name="adj" fmla="val 1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dsp:style>
    </dsp:sp>
    <dsp:sp modelId="{708342CD-0C81-4DA7-8989-B02403F37E7E}">
      <dsp:nvSpPr>
        <dsp:cNvPr id="0" name=""/>
        <dsp:cNvSpPr/>
      </dsp:nvSpPr>
      <dsp:spPr>
        <a:xfrm>
          <a:off x="400585" y="1953835"/>
          <a:ext cx="728337" cy="7283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B92F45-91A8-4307-97AB-A41EC301D639}">
      <dsp:nvSpPr>
        <dsp:cNvPr id="0" name=""/>
        <dsp:cNvSpPr/>
      </dsp:nvSpPr>
      <dsp:spPr>
        <a:xfrm>
          <a:off x="1529509" y="1655878"/>
          <a:ext cx="9991930" cy="1324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50" tIns="140150" rIns="140150" bIns="140150" numCol="1" spcCol="1270" anchor="ctr" anchorCtr="0">
          <a:noAutofit/>
        </a:bodyPr>
        <a:lstStyle/>
        <a:p>
          <a:pPr marL="0" lvl="0" indent="0" algn="l" defTabSz="1111250">
            <a:lnSpc>
              <a:spcPct val="100000"/>
            </a:lnSpc>
            <a:spcBef>
              <a:spcPct val="0"/>
            </a:spcBef>
            <a:spcAft>
              <a:spcPct val="35000"/>
            </a:spcAft>
            <a:buNone/>
          </a:pPr>
          <a:r>
            <a:rPr lang="en-US" sz="2500" b="0" i="0" kern="1200"/>
            <a:t>Create our own IP to offer packages customers cannot get elsewhere</a:t>
          </a:r>
          <a:endParaRPr lang="en-US" sz="2500" kern="1200"/>
        </a:p>
      </dsp:txBody>
      <dsp:txXfrm>
        <a:off x="1529509" y="1655878"/>
        <a:ext cx="9991930" cy="1324250"/>
      </dsp:txXfrm>
    </dsp:sp>
    <dsp:sp modelId="{91EDB2DD-2224-4F75-85AB-5573BC7FD97E}">
      <dsp:nvSpPr>
        <dsp:cNvPr id="0" name=""/>
        <dsp:cNvSpPr/>
      </dsp:nvSpPr>
      <dsp:spPr>
        <a:xfrm>
          <a:off x="0" y="3311191"/>
          <a:ext cx="11521440" cy="1324250"/>
        </a:xfrm>
        <a:prstGeom prst="roundRect">
          <a:avLst>
            <a:gd name="adj" fmla="val 1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dsp:style>
    </dsp:sp>
    <dsp:sp modelId="{B6B4B820-51C9-4A6C-B3F1-3EF96CB2F826}">
      <dsp:nvSpPr>
        <dsp:cNvPr id="0" name=""/>
        <dsp:cNvSpPr/>
      </dsp:nvSpPr>
      <dsp:spPr>
        <a:xfrm>
          <a:off x="400585" y="3609148"/>
          <a:ext cx="728337" cy="7283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CF17B-D802-4CA8-A614-4796DF6DD870}">
      <dsp:nvSpPr>
        <dsp:cNvPr id="0" name=""/>
        <dsp:cNvSpPr/>
      </dsp:nvSpPr>
      <dsp:spPr>
        <a:xfrm>
          <a:off x="1529509" y="3311191"/>
          <a:ext cx="9991930" cy="1324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50" tIns="140150" rIns="140150" bIns="140150" numCol="1" spcCol="1270" anchor="ctr" anchorCtr="0">
          <a:noAutofit/>
        </a:bodyPr>
        <a:lstStyle/>
        <a:p>
          <a:pPr marL="0" lvl="0" indent="0" algn="l" defTabSz="1111250">
            <a:lnSpc>
              <a:spcPct val="100000"/>
            </a:lnSpc>
            <a:spcBef>
              <a:spcPct val="0"/>
            </a:spcBef>
            <a:spcAft>
              <a:spcPct val="35000"/>
            </a:spcAft>
            <a:buNone/>
          </a:pPr>
          <a:r>
            <a:rPr lang="en-US" sz="2500" b="0" i="0" kern="1200"/>
            <a:t>Better compete with partners by driving value faster with high quality implementations</a:t>
          </a:r>
          <a:endParaRPr lang="en-US" sz="2500" kern="1200"/>
        </a:p>
      </dsp:txBody>
      <dsp:txXfrm>
        <a:off x="1529509" y="3311191"/>
        <a:ext cx="9991930" cy="1324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73834-3277-E84E-8196-0D061EE6F0AB}">
      <dsp:nvSpPr>
        <dsp:cNvPr id="0" name=""/>
        <dsp:cNvSpPr/>
      </dsp:nvSpPr>
      <dsp:spPr>
        <a:xfrm>
          <a:off x="4092" y="377553"/>
          <a:ext cx="1107795" cy="88277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latin typeface="Adobe Clean SemiCondensed" panose="020B0503020404020204" pitchFamily="34" charset="0"/>
            </a:rPr>
            <a:t>UC discovery</a:t>
          </a:r>
        </a:p>
      </dsp:txBody>
      <dsp:txXfrm>
        <a:off x="29948" y="403409"/>
        <a:ext cx="1056083" cy="831062"/>
      </dsp:txXfrm>
    </dsp:sp>
    <dsp:sp modelId="{4045BE1F-24D3-BF44-9374-9A57DF18CBA3}">
      <dsp:nvSpPr>
        <dsp:cNvPr id="0" name=""/>
        <dsp:cNvSpPr/>
      </dsp:nvSpPr>
      <dsp:spPr>
        <a:xfrm>
          <a:off x="1222667" y="681573"/>
          <a:ext cx="234852" cy="274733"/>
        </a:xfrm>
        <a:prstGeom prst="rightArrow">
          <a:avLst>
            <a:gd name="adj1" fmla="val 60000"/>
            <a:gd name="adj2" fmla="val 50000"/>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22667" y="736520"/>
        <a:ext cx="164396" cy="164839"/>
      </dsp:txXfrm>
    </dsp:sp>
    <dsp:sp modelId="{3CE0EF43-9F6C-F644-B539-0A93E0F71B1A}">
      <dsp:nvSpPr>
        <dsp:cNvPr id="0" name=""/>
        <dsp:cNvSpPr/>
      </dsp:nvSpPr>
      <dsp:spPr>
        <a:xfrm>
          <a:off x="1555006" y="377553"/>
          <a:ext cx="1107795" cy="88277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latin typeface="Adobe Clean SemiCondensed" panose="020B0503020404020204" pitchFamily="34" charset="0"/>
            </a:rPr>
            <a:t>Data Discovery</a:t>
          </a:r>
        </a:p>
      </dsp:txBody>
      <dsp:txXfrm>
        <a:off x="1580862" y="403409"/>
        <a:ext cx="1056083" cy="831062"/>
      </dsp:txXfrm>
    </dsp:sp>
    <dsp:sp modelId="{A56E3F77-DC3C-674D-8A14-821EF1516332}">
      <dsp:nvSpPr>
        <dsp:cNvPr id="0" name=""/>
        <dsp:cNvSpPr/>
      </dsp:nvSpPr>
      <dsp:spPr>
        <a:xfrm>
          <a:off x="2773581" y="681573"/>
          <a:ext cx="234852" cy="274733"/>
        </a:xfrm>
        <a:prstGeom prst="rightArrow">
          <a:avLst>
            <a:gd name="adj1" fmla="val 60000"/>
            <a:gd name="adj2" fmla="val 50000"/>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73581" y="736520"/>
        <a:ext cx="164396" cy="164839"/>
      </dsp:txXfrm>
    </dsp:sp>
    <dsp:sp modelId="{36C1F534-277F-D645-A348-519D3E70C76E}">
      <dsp:nvSpPr>
        <dsp:cNvPr id="0" name=""/>
        <dsp:cNvSpPr/>
      </dsp:nvSpPr>
      <dsp:spPr>
        <a:xfrm>
          <a:off x="3105920" y="377553"/>
          <a:ext cx="1107795" cy="88277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latin typeface="Adobe Clean SemiCondensed" panose="020B0503020404020204" pitchFamily="34" charset="0"/>
            </a:rPr>
            <a:t>Schema Design</a:t>
          </a:r>
        </a:p>
      </dsp:txBody>
      <dsp:txXfrm>
        <a:off x="3131776" y="403409"/>
        <a:ext cx="1056083" cy="831062"/>
      </dsp:txXfrm>
    </dsp:sp>
    <dsp:sp modelId="{9812B895-0F71-424B-84DE-5EAE70CBF875}">
      <dsp:nvSpPr>
        <dsp:cNvPr id="0" name=""/>
        <dsp:cNvSpPr/>
      </dsp:nvSpPr>
      <dsp:spPr>
        <a:xfrm>
          <a:off x="4324495" y="681573"/>
          <a:ext cx="234852" cy="274733"/>
        </a:xfrm>
        <a:prstGeom prst="rightArrow">
          <a:avLst>
            <a:gd name="adj1" fmla="val 60000"/>
            <a:gd name="adj2" fmla="val 50000"/>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24495" y="736520"/>
        <a:ext cx="164396" cy="164839"/>
      </dsp:txXfrm>
    </dsp:sp>
    <dsp:sp modelId="{E162FD1A-1818-BF41-BE51-12ACAEC0BD0B}">
      <dsp:nvSpPr>
        <dsp:cNvPr id="0" name=""/>
        <dsp:cNvSpPr/>
      </dsp:nvSpPr>
      <dsp:spPr>
        <a:xfrm>
          <a:off x="4656834" y="377553"/>
          <a:ext cx="1107795" cy="88277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latin typeface="Adobe Clean SemiCondensed" panose="020B0503020404020204" pitchFamily="34" charset="0"/>
            </a:rPr>
            <a:t>Data Ingestion (Dev)</a:t>
          </a:r>
        </a:p>
      </dsp:txBody>
      <dsp:txXfrm>
        <a:off x="4682690" y="403409"/>
        <a:ext cx="1056083" cy="831062"/>
      </dsp:txXfrm>
    </dsp:sp>
    <dsp:sp modelId="{475A7135-FD12-AC48-85CB-6792BEDA97F5}">
      <dsp:nvSpPr>
        <dsp:cNvPr id="0" name=""/>
        <dsp:cNvSpPr/>
      </dsp:nvSpPr>
      <dsp:spPr>
        <a:xfrm>
          <a:off x="5875409" y="681573"/>
          <a:ext cx="234852" cy="274733"/>
        </a:xfrm>
        <a:prstGeom prst="rightArrow">
          <a:avLst>
            <a:gd name="adj1" fmla="val 60000"/>
            <a:gd name="adj2" fmla="val 50000"/>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875409" y="736520"/>
        <a:ext cx="164396" cy="164839"/>
      </dsp:txXfrm>
    </dsp:sp>
    <dsp:sp modelId="{5298A636-28B0-C246-9E7A-2CBEB75B5582}">
      <dsp:nvSpPr>
        <dsp:cNvPr id="0" name=""/>
        <dsp:cNvSpPr/>
      </dsp:nvSpPr>
      <dsp:spPr>
        <a:xfrm>
          <a:off x="6207748" y="377553"/>
          <a:ext cx="1107795" cy="882774"/>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latin typeface="Adobe Clean SemiCondensed" panose="020B0503020404020204" pitchFamily="34" charset="0"/>
            </a:rPr>
            <a:t>Audience Creation + Validation</a:t>
          </a:r>
        </a:p>
      </dsp:txBody>
      <dsp:txXfrm>
        <a:off x="6233604" y="403409"/>
        <a:ext cx="1056083" cy="831062"/>
      </dsp:txXfrm>
    </dsp:sp>
    <dsp:sp modelId="{5A6AFD08-6986-2246-A8A0-DEE5858C400C}">
      <dsp:nvSpPr>
        <dsp:cNvPr id="0" name=""/>
        <dsp:cNvSpPr/>
      </dsp:nvSpPr>
      <dsp:spPr>
        <a:xfrm>
          <a:off x="7426323" y="681573"/>
          <a:ext cx="234852" cy="274733"/>
        </a:xfrm>
        <a:prstGeom prst="rightArrow">
          <a:avLst>
            <a:gd name="adj1" fmla="val 60000"/>
            <a:gd name="adj2" fmla="val 50000"/>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426323" y="736520"/>
        <a:ext cx="164396" cy="164839"/>
      </dsp:txXfrm>
    </dsp:sp>
    <dsp:sp modelId="{382DE552-4987-0140-B856-51C67B0439D2}">
      <dsp:nvSpPr>
        <dsp:cNvPr id="0" name=""/>
        <dsp:cNvSpPr/>
      </dsp:nvSpPr>
      <dsp:spPr>
        <a:xfrm>
          <a:off x="7758662" y="377553"/>
          <a:ext cx="1107795" cy="882774"/>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latin typeface="Adobe Clean SemiCondensed" panose="020B0503020404020204" pitchFamily="34" charset="0"/>
            </a:rPr>
            <a:t>Destination Creation + Testing</a:t>
          </a:r>
        </a:p>
      </dsp:txBody>
      <dsp:txXfrm>
        <a:off x="7784518" y="403409"/>
        <a:ext cx="1056083" cy="831062"/>
      </dsp:txXfrm>
    </dsp:sp>
    <dsp:sp modelId="{7FA5BD98-B412-4345-B503-B564D3155349}">
      <dsp:nvSpPr>
        <dsp:cNvPr id="0" name=""/>
        <dsp:cNvSpPr/>
      </dsp:nvSpPr>
      <dsp:spPr>
        <a:xfrm>
          <a:off x="8977237" y="681573"/>
          <a:ext cx="234852" cy="274733"/>
        </a:xfrm>
        <a:prstGeom prst="rightArrow">
          <a:avLst>
            <a:gd name="adj1" fmla="val 60000"/>
            <a:gd name="adj2" fmla="val 50000"/>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977237" y="736520"/>
        <a:ext cx="164396" cy="164839"/>
      </dsp:txXfrm>
    </dsp:sp>
    <dsp:sp modelId="{A08B2A91-B291-FA48-A088-1888A20BF62E}">
      <dsp:nvSpPr>
        <dsp:cNvPr id="0" name=""/>
        <dsp:cNvSpPr/>
      </dsp:nvSpPr>
      <dsp:spPr>
        <a:xfrm>
          <a:off x="9309576" y="377553"/>
          <a:ext cx="1107795" cy="88277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latin typeface="Adobe Clean SemiCondensed" panose="020B0503020404020204" pitchFamily="34" charset="0"/>
            </a:rPr>
            <a:t>Data Ingestion (PROD)</a:t>
          </a:r>
        </a:p>
      </dsp:txBody>
      <dsp:txXfrm>
        <a:off x="9335432" y="403409"/>
        <a:ext cx="1056083" cy="831062"/>
      </dsp:txXfrm>
    </dsp:sp>
    <dsp:sp modelId="{CAA362B2-8C57-A243-A7A3-8331CFBBD55A}">
      <dsp:nvSpPr>
        <dsp:cNvPr id="0" name=""/>
        <dsp:cNvSpPr/>
      </dsp:nvSpPr>
      <dsp:spPr>
        <a:xfrm>
          <a:off x="10528151" y="681573"/>
          <a:ext cx="234852" cy="274733"/>
        </a:xfrm>
        <a:prstGeom prst="rightArrow">
          <a:avLst>
            <a:gd name="adj1" fmla="val 60000"/>
            <a:gd name="adj2" fmla="val 50000"/>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528151" y="736520"/>
        <a:ext cx="164396" cy="164839"/>
      </dsp:txXfrm>
    </dsp:sp>
    <dsp:sp modelId="{F0ED7A36-E7A0-7443-9F4B-DE5525F496C0}">
      <dsp:nvSpPr>
        <dsp:cNvPr id="0" name=""/>
        <dsp:cNvSpPr/>
      </dsp:nvSpPr>
      <dsp:spPr>
        <a:xfrm>
          <a:off x="10860490" y="377553"/>
          <a:ext cx="1107795" cy="882774"/>
        </a:xfrm>
        <a:prstGeom prst="plaqu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solidFill>
                <a:schemeClr val="tx1"/>
              </a:solidFill>
              <a:latin typeface="Adobe Clean SemiCondensed" panose="020B0503020404020204" pitchFamily="34" charset="0"/>
            </a:rPr>
            <a:t>Go-Live</a:t>
          </a:r>
        </a:p>
      </dsp:txBody>
      <dsp:txXfrm>
        <a:off x="10964528" y="481591"/>
        <a:ext cx="899719" cy="6746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E9BC08-2A0B-994F-9F69-0767060EE87E}"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B5909-FC51-3E4A-B372-1593B8E6AF1B}" type="slidenum">
              <a:rPr lang="en-US" smtClean="0"/>
              <a:t>‹#›</a:t>
            </a:fld>
            <a:endParaRPr lang="en-US"/>
          </a:p>
        </p:txBody>
      </p:sp>
    </p:spTree>
    <p:extLst>
      <p:ext uri="{BB962C8B-B14F-4D97-AF65-F5344CB8AC3E}">
        <p14:creationId xmlns:p14="http://schemas.microsoft.com/office/powerpoint/2010/main" val="1800072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BB5909-FC51-3E4A-B372-1593B8E6AF1B}" type="slidenum">
              <a:rPr lang="en-US" smtClean="0"/>
              <a:t>1</a:t>
            </a:fld>
            <a:endParaRPr lang="en-US"/>
          </a:p>
        </p:txBody>
      </p:sp>
    </p:spTree>
    <p:extLst>
      <p:ext uri="{BB962C8B-B14F-4D97-AF65-F5344CB8AC3E}">
        <p14:creationId xmlns:p14="http://schemas.microsoft.com/office/powerpoint/2010/main" val="3805852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Aimee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F2277D-4E65-471B-8FDC-312617F5E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246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Aimee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F2277D-4E65-471B-8FDC-312617F5E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9640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Aimee / Shruti to go through. Voice over how PIE fits in.</a:t>
            </a:r>
          </a:p>
        </p:txBody>
      </p:sp>
      <p:sp>
        <p:nvSpPr>
          <p:cNvPr id="4" name="Slide Number Placeholder 3"/>
          <p:cNvSpPr>
            <a:spLocks noGrp="1"/>
          </p:cNvSpPr>
          <p:nvPr>
            <p:ph type="sldNum" sz="quarter" idx="5"/>
          </p:nvPr>
        </p:nvSpPr>
        <p:spPr/>
        <p:txBody>
          <a:bodyPr/>
          <a:lstStyle/>
          <a:p>
            <a:fld id="{B8BB5909-FC51-3E4A-B372-1593B8E6AF1B}" type="slidenum">
              <a:rPr lang="en-US" smtClean="0"/>
              <a:t>15</a:t>
            </a:fld>
            <a:endParaRPr lang="en-US"/>
          </a:p>
        </p:txBody>
      </p:sp>
    </p:spTree>
    <p:extLst>
      <p:ext uri="{BB962C8B-B14F-4D97-AF65-F5344CB8AC3E}">
        <p14:creationId xmlns:p14="http://schemas.microsoft.com/office/powerpoint/2010/main" val="1781890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p:txBody>
      </p:sp>
      <p:sp>
        <p:nvSpPr>
          <p:cNvPr id="4" name="Slide Number Placeholder 3"/>
          <p:cNvSpPr>
            <a:spLocks noGrp="1"/>
          </p:cNvSpPr>
          <p:nvPr>
            <p:ph type="sldNum" sz="quarter" idx="5"/>
          </p:nvPr>
        </p:nvSpPr>
        <p:spPr/>
        <p:txBody>
          <a:bodyPr/>
          <a:lstStyle/>
          <a:p>
            <a:fld id="{B8BB5909-FC51-3E4A-B372-1593B8E6AF1B}" type="slidenum">
              <a:rPr lang="en-US" smtClean="0"/>
              <a:t>16</a:t>
            </a:fld>
            <a:endParaRPr lang="en-US"/>
          </a:p>
        </p:txBody>
      </p:sp>
    </p:spTree>
    <p:extLst>
      <p:ext uri="{BB962C8B-B14F-4D97-AF65-F5344CB8AC3E}">
        <p14:creationId xmlns:p14="http://schemas.microsoft.com/office/powerpoint/2010/main" val="4081098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Shruti</a:t>
            </a:r>
          </a:p>
        </p:txBody>
      </p:sp>
      <p:sp>
        <p:nvSpPr>
          <p:cNvPr id="4" name="Slide Number Placeholder 3"/>
          <p:cNvSpPr>
            <a:spLocks noGrp="1"/>
          </p:cNvSpPr>
          <p:nvPr>
            <p:ph type="sldNum" sz="quarter" idx="5"/>
          </p:nvPr>
        </p:nvSpPr>
        <p:spPr/>
        <p:txBody>
          <a:bodyPr/>
          <a:lstStyle/>
          <a:p>
            <a:fld id="{B8BB5909-FC51-3E4A-B372-1593B8E6AF1B}" type="slidenum">
              <a:rPr lang="en-US" smtClean="0"/>
              <a:t>17</a:t>
            </a:fld>
            <a:endParaRPr lang="en-US"/>
          </a:p>
        </p:txBody>
      </p:sp>
    </p:spTree>
    <p:extLst>
      <p:ext uri="{BB962C8B-B14F-4D97-AF65-F5344CB8AC3E}">
        <p14:creationId xmlns:p14="http://schemas.microsoft.com/office/powerpoint/2010/main" val="4002642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Canada gave us XDM compliant files</a:t>
            </a:r>
            <a:br>
              <a:rPr lang="en-US"/>
            </a:br>
            <a:r>
              <a:rPr lang="en-US"/>
              <a:t>Consultant data workspace is now live. </a:t>
            </a:r>
          </a:p>
        </p:txBody>
      </p:sp>
      <p:sp>
        <p:nvSpPr>
          <p:cNvPr id="4" name="Slide Number Placeholder 3"/>
          <p:cNvSpPr>
            <a:spLocks noGrp="1"/>
          </p:cNvSpPr>
          <p:nvPr>
            <p:ph type="sldNum" sz="quarter" idx="5"/>
          </p:nvPr>
        </p:nvSpPr>
        <p:spPr/>
        <p:txBody>
          <a:bodyPr/>
          <a:lstStyle/>
          <a:p>
            <a:fld id="{B8BB5909-FC51-3E4A-B372-1593B8E6AF1B}" type="slidenum">
              <a:rPr lang="en-US" smtClean="0"/>
              <a:t>19</a:t>
            </a:fld>
            <a:endParaRPr lang="en-US"/>
          </a:p>
        </p:txBody>
      </p:sp>
    </p:spTree>
    <p:extLst>
      <p:ext uri="{BB962C8B-B14F-4D97-AF65-F5344CB8AC3E}">
        <p14:creationId xmlns:p14="http://schemas.microsoft.com/office/powerpoint/2010/main" val="611651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Project Amplify; </a:t>
            </a:r>
          </a:p>
        </p:txBody>
      </p:sp>
      <p:sp>
        <p:nvSpPr>
          <p:cNvPr id="4" name="Slide Number Placeholder 3"/>
          <p:cNvSpPr>
            <a:spLocks noGrp="1"/>
          </p:cNvSpPr>
          <p:nvPr>
            <p:ph type="sldNum" sz="quarter" idx="5"/>
          </p:nvPr>
        </p:nvSpPr>
        <p:spPr/>
        <p:txBody>
          <a:bodyPr/>
          <a:lstStyle/>
          <a:p>
            <a:fld id="{3EF2277D-4E65-471B-8FDC-312617F5EA89}" type="slidenum">
              <a:rPr lang="en-US" smtClean="0"/>
              <a:pPr/>
              <a:t>24</a:t>
            </a:fld>
            <a:endParaRPr lang="en-US"/>
          </a:p>
        </p:txBody>
      </p:sp>
    </p:spTree>
    <p:extLst>
      <p:ext uri="{BB962C8B-B14F-4D97-AF65-F5344CB8AC3E}">
        <p14:creationId xmlns:p14="http://schemas.microsoft.com/office/powerpoint/2010/main" val="215046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Shruti</a:t>
            </a:r>
          </a:p>
        </p:txBody>
      </p:sp>
      <p:sp>
        <p:nvSpPr>
          <p:cNvPr id="4" name="Slide Number Placeholder 3"/>
          <p:cNvSpPr>
            <a:spLocks noGrp="1"/>
          </p:cNvSpPr>
          <p:nvPr>
            <p:ph type="sldNum" sz="quarter" idx="5"/>
          </p:nvPr>
        </p:nvSpPr>
        <p:spPr/>
        <p:txBody>
          <a:bodyPr/>
          <a:lstStyle/>
          <a:p>
            <a:fld id="{B8BB5909-FC51-3E4A-B372-1593B8E6AF1B}" type="slidenum">
              <a:rPr lang="en-US" smtClean="0"/>
              <a:t>2</a:t>
            </a:fld>
            <a:endParaRPr lang="en-US"/>
          </a:p>
        </p:txBody>
      </p:sp>
    </p:spTree>
    <p:extLst>
      <p:ext uri="{BB962C8B-B14F-4D97-AF65-F5344CB8AC3E}">
        <p14:creationId xmlns:p14="http://schemas.microsoft.com/office/powerpoint/2010/main" val="3283133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p:txBody>
      </p:sp>
      <p:sp>
        <p:nvSpPr>
          <p:cNvPr id="4" name="Slide Number Placeholder 3"/>
          <p:cNvSpPr>
            <a:spLocks noGrp="1"/>
          </p:cNvSpPr>
          <p:nvPr>
            <p:ph type="sldNum" sz="quarter" idx="5"/>
          </p:nvPr>
        </p:nvSpPr>
        <p:spPr/>
        <p:txBody>
          <a:bodyPr/>
          <a:lstStyle/>
          <a:p>
            <a:fld id="{B8BB5909-FC51-3E4A-B372-1593B8E6AF1B}" type="slidenum">
              <a:rPr lang="en-US" smtClean="0"/>
              <a:t>3</a:t>
            </a:fld>
            <a:endParaRPr lang="en-US"/>
          </a:p>
        </p:txBody>
      </p:sp>
    </p:spTree>
    <p:extLst>
      <p:ext uri="{BB962C8B-B14F-4D97-AF65-F5344CB8AC3E}">
        <p14:creationId xmlns:p14="http://schemas.microsoft.com/office/powerpoint/2010/main" val="22284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Shruti</a:t>
            </a:r>
          </a:p>
        </p:txBody>
      </p:sp>
      <p:sp>
        <p:nvSpPr>
          <p:cNvPr id="4" name="Slide Number Placeholder 3"/>
          <p:cNvSpPr>
            <a:spLocks noGrp="1"/>
          </p:cNvSpPr>
          <p:nvPr>
            <p:ph type="sldNum" sz="quarter" idx="5"/>
          </p:nvPr>
        </p:nvSpPr>
        <p:spPr/>
        <p:txBody>
          <a:bodyPr/>
          <a:lstStyle/>
          <a:p>
            <a:fld id="{B8BB5909-FC51-3E4A-B372-1593B8E6AF1B}" type="slidenum">
              <a:rPr lang="en-US" smtClean="0"/>
              <a:t>4</a:t>
            </a:fld>
            <a:endParaRPr lang="en-US"/>
          </a:p>
        </p:txBody>
      </p:sp>
    </p:spTree>
    <p:extLst>
      <p:ext uri="{BB962C8B-B14F-4D97-AF65-F5344CB8AC3E}">
        <p14:creationId xmlns:p14="http://schemas.microsoft.com/office/powerpoint/2010/main" val="237503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Shruti</a:t>
            </a:r>
          </a:p>
          <a:p>
            <a:endParaRPr lang="en-US"/>
          </a:p>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5</a:t>
            </a:fld>
            <a:endParaRPr lang="en-US"/>
          </a:p>
        </p:txBody>
      </p:sp>
    </p:spTree>
    <p:extLst>
      <p:ext uri="{BB962C8B-B14F-4D97-AF65-F5344CB8AC3E}">
        <p14:creationId xmlns:p14="http://schemas.microsoft.com/office/powerpoint/2010/main" val="193117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F2277D-4E65-471B-8FDC-312617F5E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646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Aimee</a:t>
            </a:r>
          </a:p>
        </p:txBody>
      </p:sp>
      <p:sp>
        <p:nvSpPr>
          <p:cNvPr id="4" name="Slide Number Placeholder 3"/>
          <p:cNvSpPr>
            <a:spLocks noGrp="1"/>
          </p:cNvSpPr>
          <p:nvPr>
            <p:ph type="sldNum" sz="quarter" idx="5"/>
          </p:nvPr>
        </p:nvSpPr>
        <p:spPr/>
        <p:txBody>
          <a:bodyPr/>
          <a:lstStyle/>
          <a:p>
            <a:fld id="{B8BB5909-FC51-3E4A-B372-1593B8E6AF1B}" type="slidenum">
              <a:rPr lang="en-US" smtClean="0"/>
              <a:t>8</a:t>
            </a:fld>
            <a:endParaRPr lang="en-US"/>
          </a:p>
        </p:txBody>
      </p:sp>
    </p:spTree>
    <p:extLst>
      <p:ext uri="{BB962C8B-B14F-4D97-AF65-F5344CB8AC3E}">
        <p14:creationId xmlns:p14="http://schemas.microsoft.com/office/powerpoint/2010/main" val="2310965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Aimee</a:t>
            </a:r>
          </a:p>
        </p:txBody>
      </p:sp>
      <p:sp>
        <p:nvSpPr>
          <p:cNvPr id="4" name="Slide Number Placeholder 3"/>
          <p:cNvSpPr>
            <a:spLocks noGrp="1"/>
          </p:cNvSpPr>
          <p:nvPr>
            <p:ph type="sldNum" sz="quarter" idx="5"/>
          </p:nvPr>
        </p:nvSpPr>
        <p:spPr/>
        <p:txBody>
          <a:bodyPr/>
          <a:lstStyle/>
          <a:p>
            <a:fld id="{B8BB5909-FC51-3E4A-B372-1593B8E6AF1B}" type="slidenum">
              <a:rPr lang="en-US" smtClean="0"/>
              <a:t>9</a:t>
            </a:fld>
            <a:endParaRPr lang="en-US"/>
          </a:p>
        </p:txBody>
      </p:sp>
    </p:spTree>
    <p:extLst>
      <p:ext uri="{BB962C8B-B14F-4D97-AF65-F5344CB8AC3E}">
        <p14:creationId xmlns:p14="http://schemas.microsoft.com/office/powerpoint/2010/main" val="3807788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Shruti</a:t>
            </a:r>
          </a:p>
        </p:txBody>
      </p:sp>
      <p:sp>
        <p:nvSpPr>
          <p:cNvPr id="4" name="Slide Number Placeholder 3"/>
          <p:cNvSpPr>
            <a:spLocks noGrp="1"/>
          </p:cNvSpPr>
          <p:nvPr>
            <p:ph type="sldNum" sz="quarter" idx="5"/>
          </p:nvPr>
        </p:nvSpPr>
        <p:spPr/>
        <p:txBody>
          <a:bodyPr/>
          <a:lstStyle/>
          <a:p>
            <a:fld id="{B8BB5909-FC51-3E4A-B372-1593B8E6AF1B}" type="slidenum">
              <a:rPr lang="en-US" smtClean="0"/>
              <a:t>11</a:t>
            </a:fld>
            <a:endParaRPr lang="en-US"/>
          </a:p>
        </p:txBody>
      </p:sp>
    </p:spTree>
    <p:extLst>
      <p:ext uri="{BB962C8B-B14F-4D97-AF65-F5344CB8AC3E}">
        <p14:creationId xmlns:p14="http://schemas.microsoft.com/office/powerpoint/2010/main" val="101606638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2858"/>
                    </a14:imgEffect>
                    <a14:imgEffect>
                      <a14:saturation sat="400000"/>
                    </a14:imgEffect>
                  </a14:imgLayer>
                </a14:imgProps>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300" y="2565319"/>
            <a:ext cx="5919381" cy="1213050"/>
          </a:xfrm>
        </p:spPr>
        <p:txBody>
          <a:bodyPr>
            <a:noAutofit/>
          </a:bodyPr>
          <a:lstStyle>
            <a:lvl1pPr>
              <a:defRPr sz="3599">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3892241"/>
            <a:ext cx="5909954" cy="1078057"/>
          </a:xfrm>
          <a:prstGeom prst="rect">
            <a:avLst/>
          </a:prstGeom>
        </p:spPr>
        <p:txBody>
          <a:bodyPr anchor="t"/>
          <a:lstStyle>
            <a:lvl1pPr marL="0" indent="0" algn="l" defTabSz="914126" rtl="0" eaLnBrk="1" latinLnBrk="0" hangingPunct="1">
              <a:lnSpc>
                <a:spcPct val="100000"/>
              </a:lnSpc>
              <a:spcBef>
                <a:spcPts val="0"/>
              </a:spcBef>
              <a:spcAft>
                <a:spcPts val="1000"/>
              </a:spcAft>
              <a:buFont typeface="Arial" panose="020B0604020202020204" pitchFamily="34" charset="0"/>
              <a:buNone/>
              <a:defRPr lang="en-US" sz="1999" b="0"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4">
            <a:alphaModFix/>
          </a:blip>
          <a:stretch>
            <a:fillRect/>
          </a:stretch>
        </p:blipFill>
        <p:spPr>
          <a:xfrm>
            <a:off x="872600" y="2673491"/>
            <a:ext cx="703952" cy="961495"/>
          </a:xfrm>
          <a:prstGeom prst="rect">
            <a:avLst/>
          </a:prstGeom>
        </p:spPr>
      </p:pic>
    </p:spTree>
    <p:extLst>
      <p:ext uri="{BB962C8B-B14F-4D97-AF65-F5344CB8AC3E}">
        <p14:creationId xmlns:p14="http://schemas.microsoft.com/office/powerpoint/2010/main" val="3863358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White - No Graphic">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991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1" y="0"/>
            <a:ext cx="12192000"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5176"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a:stretch>
            <a:fillRect/>
          </a:stretch>
        </p:blipFill>
        <p:spPr>
          <a:xfrm>
            <a:off x="402020" y="6578696"/>
            <a:ext cx="566226"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801" y="1192212"/>
            <a:ext cx="11582400"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42030A-B6F3-4237-8733-BBFDFAD4A861}"/>
              </a:ext>
            </a:extLst>
          </p:cNvPr>
          <p:cNvSpPr>
            <a:spLocks noGrp="1"/>
          </p:cNvSpPr>
          <p:nvPr>
            <p:ph type="dt" sz="half" idx="10"/>
          </p:nvPr>
        </p:nvSpPr>
        <p:spPr/>
        <p:txBody>
          <a:bodyPr/>
          <a:lstStyle/>
          <a:p>
            <a:fld id="{93907CB3-1618-4E26-A581-BCA4198C2296}" type="datetime1">
              <a:rPr lang="en-US" smtClean="0"/>
              <a:t>2/15/2024</a:t>
            </a:fld>
            <a:endParaRPr lang="en-US"/>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957127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Roadmap">
    <p:spTree>
      <p:nvGrpSpPr>
        <p:cNvPr id="1" name=""/>
        <p:cNvGrpSpPr/>
        <p:nvPr/>
      </p:nvGrpSpPr>
      <p:grpSpPr>
        <a:xfrm>
          <a:off x="0" y="0"/>
          <a:ext cx="0" cy="0"/>
          <a:chOff x="0" y="0"/>
          <a:chExt cx="0" cy="0"/>
        </a:xfrm>
      </p:grpSpPr>
      <p:sp>
        <p:nvSpPr>
          <p:cNvPr id="6" name="Text Placeholder 83">
            <a:extLst>
              <a:ext uri="{FF2B5EF4-FFF2-40B4-BE49-F238E27FC236}">
                <a16:creationId xmlns:a16="http://schemas.microsoft.com/office/drawing/2014/main" id="{C585329A-370E-9C41-BD7E-1A75BD92ACB6}"/>
              </a:ext>
            </a:extLst>
          </p:cNvPr>
          <p:cNvSpPr>
            <a:spLocks noGrp="1"/>
          </p:cNvSpPr>
          <p:nvPr>
            <p:ph type="body" sz="quarter" idx="14"/>
          </p:nvPr>
        </p:nvSpPr>
        <p:spPr>
          <a:xfrm>
            <a:off x="-1" y="3"/>
            <a:ext cx="12191998" cy="592169"/>
          </a:xfrm>
          <a:solidFill>
            <a:schemeClr val="bg1">
              <a:lumMod val="95000"/>
            </a:schemeClr>
          </a:solidFill>
        </p:spPr>
        <p:txBody>
          <a:bodyPr anchor="ctr">
            <a:noAutofit/>
          </a:bodyPr>
          <a:lstStyle>
            <a:lvl1pPr marL="288838" indent="0" algn="l" defTabSz="913578" rtl="0" eaLnBrk="1" latinLnBrk="0" hangingPunct="1">
              <a:lnSpc>
                <a:spcPct val="100000"/>
              </a:lnSpc>
              <a:spcBef>
                <a:spcPts val="1797"/>
              </a:spcBef>
              <a:buSzPct val="70000"/>
              <a:buFont typeface="Arial" panose="020B0604020202020204" pitchFamily="34" charset="0"/>
              <a:buNone/>
              <a:tabLst/>
              <a:defRPr lang="en-US" sz="2400" b="1" i="0" kern="1200" dirty="0">
                <a:solidFill>
                  <a:srgbClr val="11355F"/>
                </a:solidFill>
                <a:latin typeface="+mj-lt"/>
                <a:ea typeface="+mn-ea"/>
                <a:cs typeface="+mn-cs"/>
              </a:defRPr>
            </a:lvl1pPr>
          </a:lstStyle>
          <a:p>
            <a:pPr lvl="0"/>
            <a:r>
              <a:rPr lang="en-US"/>
              <a:t>Click to edit Master text styles</a:t>
            </a:r>
          </a:p>
        </p:txBody>
      </p:sp>
      <p:pic>
        <p:nvPicPr>
          <p:cNvPr id="3" name="Graphic 2">
            <a:extLst>
              <a:ext uri="{FF2B5EF4-FFF2-40B4-BE49-F238E27FC236}">
                <a16:creationId xmlns:a16="http://schemas.microsoft.com/office/drawing/2014/main" id="{324E544F-EC09-04E0-1C42-49234A3BC1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50784" y="6491990"/>
            <a:ext cx="274391" cy="274320"/>
          </a:xfrm>
          <a:prstGeom prst="rect">
            <a:avLst/>
          </a:prstGeom>
        </p:spPr>
      </p:pic>
      <p:sp>
        <p:nvSpPr>
          <p:cNvPr id="7" name="TextBox 6">
            <a:extLst>
              <a:ext uri="{FF2B5EF4-FFF2-40B4-BE49-F238E27FC236}">
                <a16:creationId xmlns:a16="http://schemas.microsoft.com/office/drawing/2014/main" id="{2DD1316D-B04A-D8B2-E925-E719E794F86E}"/>
              </a:ext>
            </a:extLst>
          </p:cNvPr>
          <p:cNvSpPr txBox="1"/>
          <p:nvPr userDrawn="1"/>
        </p:nvSpPr>
        <p:spPr>
          <a:xfrm>
            <a:off x="11425176" y="6493060"/>
            <a:ext cx="274391" cy="272180"/>
          </a:xfrm>
          <a:prstGeom prst="rect">
            <a:avLst/>
          </a:prstGeom>
          <a:noFill/>
        </p:spPr>
        <p:txBody>
          <a:bodyPr wrap="square" lIns="0" tIns="0" rIns="0" bIns="0" rtlCol="0" anchor="ctr">
            <a:noAutofit/>
          </a:bodyPr>
          <a:lstStyle/>
          <a:p>
            <a:pPr algn="ctr"/>
            <a:r>
              <a:rPr lang="en-US" sz="1800">
                <a:solidFill>
                  <a:schemeClr val="tx1"/>
                </a:solidFill>
                <a:latin typeface="+mj-lt"/>
              </a:rPr>
              <a:t>&amp;</a:t>
            </a:r>
          </a:p>
        </p:txBody>
      </p:sp>
      <p:pic>
        <p:nvPicPr>
          <p:cNvPr id="8" name="Picture 4">
            <a:extLst>
              <a:ext uri="{FF2B5EF4-FFF2-40B4-BE49-F238E27FC236}">
                <a16:creationId xmlns:a16="http://schemas.microsoft.com/office/drawing/2014/main" id="{BD02D4B0-0C98-AF0D-21A0-C241F882EC7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1699567" y="6491990"/>
            <a:ext cx="199829" cy="274320"/>
          </a:xfrm>
          <a:prstGeom prst="rect">
            <a:avLst/>
          </a:prstGeom>
        </p:spPr>
      </p:pic>
      <p:sp>
        <p:nvSpPr>
          <p:cNvPr id="9" name="Slide Number Placeholder 8">
            <a:extLst>
              <a:ext uri="{FF2B5EF4-FFF2-40B4-BE49-F238E27FC236}">
                <a16:creationId xmlns:a16="http://schemas.microsoft.com/office/drawing/2014/main" id="{A2784DA1-B9F0-9D25-2713-4E97D46E5BAE}"/>
              </a:ext>
            </a:extLst>
          </p:cNvPr>
          <p:cNvSpPr>
            <a:spLocks noGrp="1"/>
          </p:cNvSpPr>
          <p:nvPr>
            <p:ph type="sldNum" sz="quarter" idx="15"/>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511702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2/15/2024</a:t>
            </a:fld>
            <a:endParaRPr lang="en-US"/>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a:xfrm>
            <a:off x="5895407" y="6560363"/>
            <a:ext cx="401186" cy="267660"/>
          </a:xfrm>
          <a:prstGeom prst="rect">
            <a:avLst/>
          </a:prstGeom>
        </p:spPr>
        <p:txBody>
          <a:bodyPr/>
          <a:lstStyle/>
          <a:p>
            <a:fld id="{2D54ABF7-EC33-204F-A680-BCCE3CA2411A}" type="slidenum">
              <a:rPr lang="en-US" smtClean="0"/>
              <a:pPr/>
              <a:t>‹#›</a:t>
            </a:fld>
            <a:endParaRPr lang="en-US"/>
          </a:p>
        </p:txBody>
      </p:sp>
    </p:spTree>
    <p:extLst>
      <p:ext uri="{BB962C8B-B14F-4D97-AF65-F5344CB8AC3E}">
        <p14:creationId xmlns:p14="http://schemas.microsoft.com/office/powerpoint/2010/main" val="2720279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1" y="893"/>
            <a:ext cx="12192000" cy="6856214"/>
          </a:xfrm>
          <a:prstGeom prst="rect">
            <a:avLst/>
          </a:prstGeom>
        </p:spPr>
      </p:pic>
      <p:sp>
        <p:nvSpPr>
          <p:cNvPr id="12" name="Title 1"/>
          <p:cNvSpPr>
            <a:spLocks noGrp="1"/>
          </p:cNvSpPr>
          <p:nvPr>
            <p:ph type="ctrTitle"/>
          </p:nvPr>
        </p:nvSpPr>
        <p:spPr>
          <a:xfrm>
            <a:off x="2204278" y="2798064"/>
            <a:ext cx="5917709"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4278" y="4123943"/>
            <a:ext cx="5908563"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a:stretch>
            <a:fillRect/>
          </a:stretch>
        </p:blipFill>
        <p:spPr>
          <a:xfrm>
            <a:off x="872826" y="2900170"/>
            <a:ext cx="713573" cy="980588"/>
          </a:xfrm>
          <a:prstGeom prst="rect">
            <a:avLst/>
          </a:prstGeom>
        </p:spPr>
      </p:pic>
    </p:spTree>
    <p:extLst>
      <p:ext uri="{BB962C8B-B14F-4D97-AF65-F5344CB8AC3E}">
        <p14:creationId xmlns:p14="http://schemas.microsoft.com/office/powerpoint/2010/main" val="3493846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 - Experience Cloud">
    <p:bg>
      <p:bgPr>
        <a:solidFill>
          <a:srgbClr val="FA0F00"/>
        </a:solidFill>
        <a:effectLst/>
      </p:bgPr>
    </p:bg>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64126B04-948E-428F-880B-288C2B1BE036}"/>
              </a:ext>
            </a:extLst>
          </p:cNvPr>
          <p:cNvPicPr>
            <a:picLocks noChangeAspect="1"/>
          </p:cNvPicPr>
          <p:nvPr userDrawn="1"/>
        </p:nvPicPr>
        <p:blipFill>
          <a:blip r:embed="rId2"/>
          <a:stretch>
            <a:fillRect/>
          </a:stretch>
        </p:blipFill>
        <p:spPr>
          <a:xfrm>
            <a:off x="1" y="893"/>
            <a:ext cx="12192000" cy="6856214"/>
          </a:xfrm>
          <a:prstGeom prst="rect">
            <a:avLst/>
          </a:prstGeom>
          <a:solidFill>
            <a:srgbClr val="EB1000"/>
          </a:solidFill>
        </p:spPr>
      </p:pic>
      <p:sp>
        <p:nvSpPr>
          <p:cNvPr id="12" name="Title 1"/>
          <p:cNvSpPr>
            <a:spLocks noGrp="1"/>
          </p:cNvSpPr>
          <p:nvPr>
            <p:ph type="ctrTitle"/>
          </p:nvPr>
        </p:nvSpPr>
        <p:spPr>
          <a:xfrm>
            <a:off x="2204278" y="2798064"/>
            <a:ext cx="852290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pic>
        <p:nvPicPr>
          <p:cNvPr id="5" name="Picture 4" descr="Experience Cloud">
            <a:extLst>
              <a:ext uri="{FF2B5EF4-FFF2-40B4-BE49-F238E27FC236}">
                <a16:creationId xmlns:a16="http://schemas.microsoft.com/office/drawing/2014/main" id="{77327BFB-BC2F-4D5A-8708-81D88637E70F}"/>
              </a:ext>
            </a:extLst>
          </p:cNvPr>
          <p:cNvPicPr>
            <a:picLocks noChangeAspect="1"/>
          </p:cNvPicPr>
          <p:nvPr userDrawn="1"/>
        </p:nvPicPr>
        <p:blipFill>
          <a:blip r:embed="rId3"/>
          <a:stretch>
            <a:fillRect/>
          </a:stretch>
        </p:blipFill>
        <p:spPr>
          <a:xfrm>
            <a:off x="916774" y="2825115"/>
            <a:ext cx="616239" cy="554471"/>
          </a:xfrm>
          <a:prstGeom prst="rect">
            <a:avLst/>
          </a:prstGeom>
        </p:spPr>
      </p:pic>
    </p:spTree>
    <p:extLst>
      <p:ext uri="{BB962C8B-B14F-4D97-AF65-F5344CB8AC3E}">
        <p14:creationId xmlns:p14="http://schemas.microsoft.com/office/powerpoint/2010/main" val="2390551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2768595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userDrawn="1"/>
        </p:nvPicPr>
        <p:blipFill>
          <a:blip r:embed="rId2"/>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27789946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455184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520977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2"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301" y="2796819"/>
            <a:ext cx="5919381" cy="1213050"/>
          </a:xfrm>
        </p:spPr>
        <p:txBody>
          <a:bodyPr>
            <a:noAutofit/>
          </a:bodyPr>
          <a:lstStyle>
            <a:lvl1pPr>
              <a:defRPr sz="3598">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43"/>
            <a:ext cx="5909954" cy="1078057"/>
          </a:xfrm>
          <a:prstGeom prst="rect">
            <a:avLst/>
          </a:prstGeom>
        </p:spPr>
        <p:txBody>
          <a:bodyPr anchor="t"/>
          <a:lstStyle>
            <a:lvl1pPr marL="0" indent="0" algn="l" defTabSz="913852" rtl="0" eaLnBrk="1" latinLnBrk="0" hangingPunct="1">
              <a:lnSpc>
                <a:spcPct val="100000"/>
              </a:lnSpc>
              <a:spcBef>
                <a:spcPts val="0"/>
              </a:spcBef>
              <a:spcAft>
                <a:spcPts val="1000"/>
              </a:spcAft>
              <a:buFont typeface="Arial" panose="020B0604020202020204" pitchFamily="34" charset="0"/>
              <a:buNone/>
              <a:defRPr lang="en-US" sz="1998"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601" y="2904993"/>
            <a:ext cx="703952" cy="961495"/>
          </a:xfrm>
          <a:prstGeom prst="rect">
            <a:avLst/>
          </a:prstGeom>
        </p:spPr>
      </p:pic>
    </p:spTree>
    <p:extLst>
      <p:ext uri="{BB962C8B-B14F-4D97-AF65-F5344CB8AC3E}">
        <p14:creationId xmlns:p14="http://schemas.microsoft.com/office/powerpoint/2010/main" val="3378202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4114881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1" y="0"/>
            <a:ext cx="12192000"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5176"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a:stretch>
            <a:fillRect/>
          </a:stretch>
        </p:blipFill>
        <p:spPr>
          <a:xfrm>
            <a:off x="402020" y="6578696"/>
            <a:ext cx="566226"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2023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801" y="1192212"/>
            <a:ext cx="11582400"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50001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userDrawn="1"/>
        </p:nvPicPr>
        <p:blipFill>
          <a:blip r:embed="rId2"/>
          <a:stretch>
            <a:fillRect/>
          </a:stretch>
        </p:blipFill>
        <p:spPr>
          <a:xfrm>
            <a:off x="1" y="893"/>
            <a:ext cx="12192000" cy="6856214"/>
          </a:xfrm>
          <a:prstGeom prst="rect">
            <a:avLst/>
          </a:prstGeom>
        </p:spPr>
      </p:pic>
      <p:sp>
        <p:nvSpPr>
          <p:cNvPr id="12" name="Title 1"/>
          <p:cNvSpPr>
            <a:spLocks noGrp="1"/>
          </p:cNvSpPr>
          <p:nvPr>
            <p:ph type="ctrTitle"/>
          </p:nvPr>
        </p:nvSpPr>
        <p:spPr>
          <a:xfrm>
            <a:off x="795735" y="914400"/>
            <a:ext cx="8012231" cy="585216"/>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544" y="1920240"/>
            <a:ext cx="8012231" cy="3858768"/>
          </a:xfrm>
        </p:spPr>
        <p:txBody>
          <a:bodyPr lIns="0" tIns="0" rIns="0" bIns="0"/>
          <a:lstStyle>
            <a:lvl1pPr>
              <a:defRPr>
                <a:latin typeface="+mn-lt"/>
              </a:defRPr>
            </a:lvl1pPr>
          </a:lstStyle>
          <a:p>
            <a:r>
              <a:rPr lang="en-US"/>
              <a:t>Click icon to add table</a:t>
            </a:r>
          </a:p>
        </p:txBody>
      </p:sp>
    </p:spTree>
    <p:extLst>
      <p:ext uri="{BB962C8B-B14F-4D97-AF65-F5344CB8AC3E}">
        <p14:creationId xmlns:p14="http://schemas.microsoft.com/office/powerpoint/2010/main" val="5425962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801" y="1431924"/>
            <a:ext cx="11585496"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7580674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1" y="0"/>
            <a:ext cx="12192000"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5176"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a:stretch>
            <a:fillRect/>
          </a:stretch>
        </p:blipFill>
        <p:spPr>
          <a:xfrm>
            <a:off x="402020" y="6578696"/>
            <a:ext cx="566226"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2023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1831" y="1435608"/>
            <a:ext cx="11588466"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161193" y="6565991"/>
            <a:ext cx="4325207"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223004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userDrawn="1"/>
        </p:nvPicPr>
        <p:blipFill>
          <a:blip r:embed="rId2"/>
          <a:stretch>
            <a:fillRect/>
          </a:stretch>
        </p:blipFill>
        <p:spPr>
          <a:xfrm>
            <a:off x="1" y="893"/>
            <a:ext cx="12192000"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userDrawn="1"/>
        </p:nvPicPr>
        <p:blipFill>
          <a:blip r:embed="rId3"/>
          <a:stretch>
            <a:fillRect/>
          </a:stretch>
        </p:blipFill>
        <p:spPr>
          <a:xfrm>
            <a:off x="5609161" y="2759988"/>
            <a:ext cx="973680" cy="1338024"/>
          </a:xfrm>
          <a:prstGeom prst="rect">
            <a:avLst/>
          </a:prstGeom>
        </p:spPr>
      </p:pic>
    </p:spTree>
    <p:extLst>
      <p:ext uri="{BB962C8B-B14F-4D97-AF65-F5344CB8AC3E}">
        <p14:creationId xmlns:p14="http://schemas.microsoft.com/office/powerpoint/2010/main" val="2349500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901" y="312671"/>
            <a:ext cx="11494008" cy="646189"/>
          </a:xfrm>
        </p:spPr>
        <p:txBody>
          <a:bodyPr lIns="45720" rIns="45720"/>
          <a:lstStyle/>
          <a:p>
            <a:r>
              <a:rPr lang="en-US"/>
              <a:t>Click to edit Master title style</a:t>
            </a:r>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a:xfrm>
            <a:off x="1308280" y="6560363"/>
            <a:ext cx="4384598" cy="267660"/>
          </a:xfrm>
          <a:prstGeom prst="rect">
            <a:avLst/>
          </a:prstGeom>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Tree>
    <p:extLst>
      <p:ext uri="{BB962C8B-B14F-4D97-AF65-F5344CB8AC3E}">
        <p14:creationId xmlns:p14="http://schemas.microsoft.com/office/powerpoint/2010/main" val="22743977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ub and Content w Accent Bar">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660402" y="1826425"/>
            <a:ext cx="10604500" cy="401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660400" y="40119"/>
            <a:ext cx="10604502" cy="524960"/>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9" name="Text Placeholder 6"/>
          <p:cNvSpPr>
            <a:spLocks noGrp="1"/>
          </p:cNvSpPr>
          <p:nvPr>
            <p:ph type="body" sz="quarter" idx="13" hasCustomPrompt="1"/>
          </p:nvPr>
        </p:nvSpPr>
        <p:spPr>
          <a:xfrm>
            <a:off x="670562" y="1399008"/>
            <a:ext cx="10593844" cy="314327"/>
          </a:xfrm>
        </p:spPr>
        <p:txBody>
          <a:bodyPr anchor="b" anchorCtr="0"/>
          <a:lstStyle>
            <a:lvl1pPr marL="0" indent="0">
              <a:buNone/>
              <a:defRPr sz="2133">
                <a:latin typeface="+mj-lt"/>
              </a:defRPr>
            </a:lvl1pPr>
          </a:lstStyle>
          <a:p>
            <a:pPr lvl="0"/>
            <a:r>
              <a:rPr lang="en-US"/>
              <a:t>Edit Master subtitle</a:t>
            </a:r>
          </a:p>
        </p:txBody>
      </p:sp>
      <p:cxnSp>
        <p:nvCxnSpPr>
          <p:cNvPr id="8" name="Straight Connector 7"/>
          <p:cNvCxnSpPr/>
          <p:nvPr userDrawn="1"/>
        </p:nvCxnSpPr>
        <p:spPr bwMode="gray">
          <a:xfrm>
            <a:off x="660065" y="681065"/>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719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Roadmap">
    <p:spTree>
      <p:nvGrpSpPr>
        <p:cNvPr id="1" name=""/>
        <p:cNvGrpSpPr/>
        <p:nvPr/>
      </p:nvGrpSpPr>
      <p:grpSpPr>
        <a:xfrm>
          <a:off x="0" y="0"/>
          <a:ext cx="0" cy="0"/>
          <a:chOff x="0" y="0"/>
          <a:chExt cx="0" cy="0"/>
        </a:xfrm>
      </p:grpSpPr>
      <p:sp>
        <p:nvSpPr>
          <p:cNvPr id="6" name="Text Placeholder 83">
            <a:extLst>
              <a:ext uri="{FF2B5EF4-FFF2-40B4-BE49-F238E27FC236}">
                <a16:creationId xmlns:a16="http://schemas.microsoft.com/office/drawing/2014/main" id="{C585329A-370E-9C41-BD7E-1A75BD92ACB6}"/>
              </a:ext>
            </a:extLst>
          </p:cNvPr>
          <p:cNvSpPr>
            <a:spLocks noGrp="1"/>
          </p:cNvSpPr>
          <p:nvPr>
            <p:ph type="body" sz="quarter" idx="14"/>
          </p:nvPr>
        </p:nvSpPr>
        <p:spPr>
          <a:xfrm>
            <a:off x="-1" y="3"/>
            <a:ext cx="12191998" cy="592169"/>
          </a:xfrm>
          <a:solidFill>
            <a:schemeClr val="bg1">
              <a:lumMod val="95000"/>
            </a:schemeClr>
          </a:solidFill>
        </p:spPr>
        <p:txBody>
          <a:bodyPr anchor="ctr">
            <a:noAutofit/>
          </a:bodyPr>
          <a:lstStyle>
            <a:lvl1pPr marL="288838" indent="0" algn="l" defTabSz="913578" rtl="0" eaLnBrk="1" latinLnBrk="0" hangingPunct="1">
              <a:lnSpc>
                <a:spcPct val="100000"/>
              </a:lnSpc>
              <a:spcBef>
                <a:spcPts val="1797"/>
              </a:spcBef>
              <a:buSzPct val="70000"/>
              <a:buFont typeface="Arial" panose="020B0604020202020204" pitchFamily="34" charset="0"/>
              <a:buNone/>
              <a:tabLst/>
              <a:defRPr lang="en-US" sz="2400" b="1" i="0" kern="1200" dirty="0">
                <a:solidFill>
                  <a:srgbClr val="11355F"/>
                </a:solidFill>
                <a:latin typeface="+mj-lt"/>
                <a:ea typeface="+mn-ea"/>
                <a:cs typeface="+mn-cs"/>
              </a:defRPr>
            </a:lvl1pPr>
          </a:lstStyle>
          <a:p>
            <a:pPr lvl="0"/>
            <a:r>
              <a:rPr lang="en-US"/>
              <a:t>Click to edit Master text styles</a:t>
            </a:r>
          </a:p>
        </p:txBody>
      </p:sp>
      <p:pic>
        <p:nvPicPr>
          <p:cNvPr id="3" name="Graphic 2">
            <a:extLst>
              <a:ext uri="{FF2B5EF4-FFF2-40B4-BE49-F238E27FC236}">
                <a16:creationId xmlns:a16="http://schemas.microsoft.com/office/drawing/2014/main" id="{324E544F-EC09-04E0-1C42-49234A3BC1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50784" y="6491990"/>
            <a:ext cx="274391" cy="274320"/>
          </a:xfrm>
          <a:prstGeom prst="rect">
            <a:avLst/>
          </a:prstGeom>
        </p:spPr>
      </p:pic>
      <p:sp>
        <p:nvSpPr>
          <p:cNvPr id="7" name="TextBox 6">
            <a:extLst>
              <a:ext uri="{FF2B5EF4-FFF2-40B4-BE49-F238E27FC236}">
                <a16:creationId xmlns:a16="http://schemas.microsoft.com/office/drawing/2014/main" id="{2DD1316D-B04A-D8B2-E925-E719E794F86E}"/>
              </a:ext>
            </a:extLst>
          </p:cNvPr>
          <p:cNvSpPr txBox="1"/>
          <p:nvPr userDrawn="1"/>
        </p:nvSpPr>
        <p:spPr>
          <a:xfrm>
            <a:off x="11425176" y="6493060"/>
            <a:ext cx="274391" cy="272180"/>
          </a:xfrm>
          <a:prstGeom prst="rect">
            <a:avLst/>
          </a:prstGeom>
          <a:noFill/>
        </p:spPr>
        <p:txBody>
          <a:bodyPr wrap="square" lIns="0" tIns="0" rIns="0" bIns="0" rtlCol="0" anchor="ctr">
            <a:noAutofit/>
          </a:bodyPr>
          <a:lstStyle/>
          <a:p>
            <a:pPr algn="ctr"/>
            <a:r>
              <a:rPr lang="en-US" sz="1800">
                <a:solidFill>
                  <a:schemeClr val="tx1"/>
                </a:solidFill>
                <a:latin typeface="+mj-lt"/>
              </a:rPr>
              <a:t>&amp;</a:t>
            </a:r>
          </a:p>
        </p:txBody>
      </p:sp>
      <p:pic>
        <p:nvPicPr>
          <p:cNvPr id="8" name="Picture 4">
            <a:extLst>
              <a:ext uri="{FF2B5EF4-FFF2-40B4-BE49-F238E27FC236}">
                <a16:creationId xmlns:a16="http://schemas.microsoft.com/office/drawing/2014/main" id="{BD02D4B0-0C98-AF0D-21A0-C241F882EC7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1699567" y="6491990"/>
            <a:ext cx="199829" cy="274320"/>
          </a:xfrm>
          <a:prstGeom prst="rect">
            <a:avLst/>
          </a:prstGeom>
        </p:spPr>
      </p:pic>
      <p:sp>
        <p:nvSpPr>
          <p:cNvPr id="9" name="Slide Number Placeholder 8">
            <a:extLst>
              <a:ext uri="{FF2B5EF4-FFF2-40B4-BE49-F238E27FC236}">
                <a16:creationId xmlns:a16="http://schemas.microsoft.com/office/drawing/2014/main" id="{A2784DA1-B9F0-9D25-2713-4E97D46E5BAE}"/>
              </a:ext>
            </a:extLst>
          </p:cNvPr>
          <p:cNvSpPr>
            <a:spLocks noGrp="1"/>
          </p:cNvSpPr>
          <p:nvPr>
            <p:ph type="sldNum" sz="quarter" idx="15"/>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1287278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1" y="893"/>
            <a:ext cx="12192000" cy="6856214"/>
          </a:xfrm>
          <a:prstGeom prst="rect">
            <a:avLst/>
          </a:prstGeom>
        </p:spPr>
      </p:pic>
      <p:sp>
        <p:nvSpPr>
          <p:cNvPr id="12" name="Title 1"/>
          <p:cNvSpPr>
            <a:spLocks noGrp="1"/>
          </p:cNvSpPr>
          <p:nvPr>
            <p:ph type="ctrTitle"/>
          </p:nvPr>
        </p:nvSpPr>
        <p:spPr>
          <a:xfrm>
            <a:off x="2204278" y="2798064"/>
            <a:ext cx="5917709"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4278" y="4123943"/>
            <a:ext cx="5908563"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a:stretch>
            <a:fillRect/>
          </a:stretch>
        </p:blipFill>
        <p:spPr>
          <a:xfrm>
            <a:off x="872826" y="2900170"/>
            <a:ext cx="713573" cy="980588"/>
          </a:xfrm>
          <a:prstGeom prst="rect">
            <a:avLst/>
          </a:prstGeom>
        </p:spPr>
      </p:pic>
    </p:spTree>
    <p:extLst>
      <p:ext uri="{BB962C8B-B14F-4D97-AF65-F5344CB8AC3E}">
        <p14:creationId xmlns:p14="http://schemas.microsoft.com/office/powerpoint/2010/main" val="4145956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Dark-A]">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A7291A61-510C-FF49-99A3-6B3C61C3AA42}"/>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2858"/>
                    </a14:imgEffect>
                    <a14:imgEffect>
                      <a14:saturation sat="400000"/>
                    </a14:imgEffect>
                  </a14:imgLayer>
                </a14:imgProps>
              </a:ext>
            </a:extLst>
          </a:blip>
          <a:stretch>
            <a:fillRect/>
          </a:stretch>
        </p:blipFill>
        <p:spPr>
          <a:xfrm>
            <a:off x="1"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9" y="2796820"/>
            <a:ext cx="5909954"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25974401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Divider - Experience Cloud">
    <p:bg>
      <p:bgPr>
        <a:solidFill>
          <a:srgbClr val="FA0F00"/>
        </a:solidFill>
        <a:effectLst/>
      </p:bgPr>
    </p:bg>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64126B04-948E-428F-880B-288C2B1BE036}"/>
              </a:ext>
            </a:extLst>
          </p:cNvPr>
          <p:cNvPicPr>
            <a:picLocks noChangeAspect="1"/>
          </p:cNvPicPr>
          <p:nvPr userDrawn="1"/>
        </p:nvPicPr>
        <p:blipFill>
          <a:blip r:embed="rId2"/>
          <a:stretch>
            <a:fillRect/>
          </a:stretch>
        </p:blipFill>
        <p:spPr>
          <a:xfrm>
            <a:off x="1" y="893"/>
            <a:ext cx="12192000" cy="6856214"/>
          </a:xfrm>
          <a:prstGeom prst="rect">
            <a:avLst/>
          </a:prstGeom>
          <a:solidFill>
            <a:srgbClr val="EB1000"/>
          </a:solidFill>
        </p:spPr>
      </p:pic>
      <p:sp>
        <p:nvSpPr>
          <p:cNvPr id="12" name="Title 1"/>
          <p:cNvSpPr>
            <a:spLocks noGrp="1"/>
          </p:cNvSpPr>
          <p:nvPr>
            <p:ph type="ctrTitle"/>
          </p:nvPr>
        </p:nvSpPr>
        <p:spPr>
          <a:xfrm>
            <a:off x="2204278" y="2798064"/>
            <a:ext cx="852290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pic>
        <p:nvPicPr>
          <p:cNvPr id="5" name="Picture 4" descr="Experience Cloud">
            <a:extLst>
              <a:ext uri="{FF2B5EF4-FFF2-40B4-BE49-F238E27FC236}">
                <a16:creationId xmlns:a16="http://schemas.microsoft.com/office/drawing/2014/main" id="{77327BFB-BC2F-4D5A-8708-81D88637E70F}"/>
              </a:ext>
            </a:extLst>
          </p:cNvPr>
          <p:cNvPicPr>
            <a:picLocks noChangeAspect="1"/>
          </p:cNvPicPr>
          <p:nvPr userDrawn="1"/>
        </p:nvPicPr>
        <p:blipFill>
          <a:blip r:embed="rId3"/>
          <a:stretch>
            <a:fillRect/>
          </a:stretch>
        </p:blipFill>
        <p:spPr>
          <a:xfrm>
            <a:off x="916774" y="2825115"/>
            <a:ext cx="616239" cy="554471"/>
          </a:xfrm>
          <a:prstGeom prst="rect">
            <a:avLst/>
          </a:prstGeom>
        </p:spPr>
      </p:pic>
    </p:spTree>
    <p:extLst>
      <p:ext uri="{BB962C8B-B14F-4D97-AF65-F5344CB8AC3E}">
        <p14:creationId xmlns:p14="http://schemas.microsoft.com/office/powerpoint/2010/main" val="3507303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2431580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userDrawn="1"/>
        </p:nvPicPr>
        <p:blipFill>
          <a:blip r:embed="rId2"/>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9243497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619342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577753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4825485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1" y="0"/>
            <a:ext cx="12192000"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5176"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a:stretch>
            <a:fillRect/>
          </a:stretch>
        </p:blipFill>
        <p:spPr>
          <a:xfrm>
            <a:off x="402020" y="6578696"/>
            <a:ext cx="566226"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2023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801" y="1192212"/>
            <a:ext cx="11582400"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322505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userDrawn="1"/>
        </p:nvPicPr>
        <p:blipFill>
          <a:blip r:embed="rId2"/>
          <a:stretch>
            <a:fillRect/>
          </a:stretch>
        </p:blipFill>
        <p:spPr>
          <a:xfrm>
            <a:off x="1" y="893"/>
            <a:ext cx="12192000" cy="6856214"/>
          </a:xfrm>
          <a:prstGeom prst="rect">
            <a:avLst/>
          </a:prstGeom>
        </p:spPr>
      </p:pic>
      <p:sp>
        <p:nvSpPr>
          <p:cNvPr id="12" name="Title 1"/>
          <p:cNvSpPr>
            <a:spLocks noGrp="1"/>
          </p:cNvSpPr>
          <p:nvPr>
            <p:ph type="ctrTitle"/>
          </p:nvPr>
        </p:nvSpPr>
        <p:spPr>
          <a:xfrm>
            <a:off x="795735" y="914400"/>
            <a:ext cx="8012231" cy="585216"/>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544" y="1920240"/>
            <a:ext cx="8012231" cy="3858768"/>
          </a:xfrm>
        </p:spPr>
        <p:txBody>
          <a:bodyPr lIns="0" tIns="0" rIns="0" bIns="0"/>
          <a:lstStyle>
            <a:lvl1pPr>
              <a:defRPr>
                <a:latin typeface="+mn-lt"/>
              </a:defRPr>
            </a:lvl1pPr>
          </a:lstStyle>
          <a:p>
            <a:r>
              <a:rPr lang="en-US"/>
              <a:t>Click icon to add table</a:t>
            </a:r>
          </a:p>
        </p:txBody>
      </p:sp>
    </p:spTree>
    <p:extLst>
      <p:ext uri="{BB962C8B-B14F-4D97-AF65-F5344CB8AC3E}">
        <p14:creationId xmlns:p14="http://schemas.microsoft.com/office/powerpoint/2010/main" val="18729117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801" y="1431924"/>
            <a:ext cx="11585496"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7584323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1" y="0"/>
            <a:ext cx="12192000"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5176"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a:stretch>
            <a:fillRect/>
          </a:stretch>
        </p:blipFill>
        <p:spPr>
          <a:xfrm>
            <a:off x="402020" y="6578696"/>
            <a:ext cx="566226"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2023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1831" y="1435608"/>
            <a:ext cx="11588466"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161193" y="6565991"/>
            <a:ext cx="4325207"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33378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7" y="312663"/>
            <a:ext cx="11494008" cy="646189"/>
          </a:xfrm>
        </p:spPr>
        <p:txBody>
          <a:bodyPr lIns="45720" rIns="45720"/>
          <a:lstStyle>
            <a:lvl1pPr>
              <a:defRPr sz="2200">
                <a:solidFill>
                  <a:schemeClr val="tx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2/15/2024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a:xfrm>
            <a:off x="1344499" y="6560363"/>
            <a:ext cx="4348378" cy="267660"/>
          </a:xfrm>
          <a:prstGeom prst="rect">
            <a:avLst/>
          </a:prstGeom>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293" indent="-233293">
              <a:lnSpc>
                <a:spcPct val="100000"/>
              </a:lnSpc>
              <a:buFont typeface="Arial" panose="020B0604020202020204" pitchFamily="34" charset="0"/>
              <a:buChar char="•"/>
              <a:defRPr/>
            </a:lvl1pPr>
            <a:lvl2pPr marL="690356" indent="-233293">
              <a:lnSpc>
                <a:spcPct val="100000"/>
              </a:lnSpc>
              <a:buFont typeface="Arial" panose="020B0604020202020204" pitchFamily="34" charset="0"/>
              <a:buChar char="•"/>
              <a:defRPr/>
            </a:lvl2pPr>
            <a:lvl3pPr marL="1147419" indent="-233293">
              <a:lnSpc>
                <a:spcPct val="100000"/>
              </a:lnSpc>
              <a:buFont typeface="Arial" panose="020B0604020202020204" pitchFamily="34" charset="0"/>
              <a:buChar char="•"/>
              <a:defRPr/>
            </a:lvl3pPr>
            <a:lvl4pPr marL="1604482" indent="-233293">
              <a:lnSpc>
                <a:spcPct val="100000"/>
              </a:lnSpc>
              <a:buFont typeface="Arial" panose="020B0604020202020204" pitchFamily="34" charset="0"/>
              <a:buChar char="•"/>
              <a:defRPr/>
            </a:lvl4pPr>
            <a:lvl5pPr marL="2061544" indent="-23329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377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userDrawn="1"/>
        </p:nvPicPr>
        <p:blipFill>
          <a:blip r:embed="rId2"/>
          <a:stretch>
            <a:fillRect/>
          </a:stretch>
        </p:blipFill>
        <p:spPr>
          <a:xfrm>
            <a:off x="1" y="893"/>
            <a:ext cx="12192000"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userDrawn="1"/>
        </p:nvPicPr>
        <p:blipFill>
          <a:blip r:embed="rId3"/>
          <a:stretch>
            <a:fillRect/>
          </a:stretch>
        </p:blipFill>
        <p:spPr>
          <a:xfrm>
            <a:off x="5609161" y="2759988"/>
            <a:ext cx="973680" cy="1338024"/>
          </a:xfrm>
          <a:prstGeom prst="rect">
            <a:avLst/>
          </a:prstGeom>
        </p:spPr>
      </p:pic>
    </p:spTree>
    <p:extLst>
      <p:ext uri="{BB962C8B-B14F-4D97-AF65-F5344CB8AC3E}">
        <p14:creationId xmlns:p14="http://schemas.microsoft.com/office/powerpoint/2010/main" val="9596323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901" y="312671"/>
            <a:ext cx="11494008" cy="646189"/>
          </a:xfrm>
        </p:spPr>
        <p:txBody>
          <a:bodyPr lIns="45720" rIns="45720"/>
          <a:lstStyle/>
          <a:p>
            <a:r>
              <a:rPr lang="en-US"/>
              <a:t>Click to edit Master title style</a:t>
            </a:r>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a:xfrm>
            <a:off x="1308280" y="6560363"/>
            <a:ext cx="4384598" cy="267660"/>
          </a:xfrm>
          <a:prstGeom prst="rect">
            <a:avLst/>
          </a:prstGeom>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Tree>
    <p:extLst>
      <p:ext uri="{BB962C8B-B14F-4D97-AF65-F5344CB8AC3E}">
        <p14:creationId xmlns:p14="http://schemas.microsoft.com/office/powerpoint/2010/main" val="31027136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ub and Content w Accent Bar">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660402" y="1826425"/>
            <a:ext cx="10604500" cy="401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660400" y="40119"/>
            <a:ext cx="10604502" cy="524960"/>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9" name="Text Placeholder 6"/>
          <p:cNvSpPr>
            <a:spLocks noGrp="1"/>
          </p:cNvSpPr>
          <p:nvPr>
            <p:ph type="body" sz="quarter" idx="13" hasCustomPrompt="1"/>
          </p:nvPr>
        </p:nvSpPr>
        <p:spPr>
          <a:xfrm>
            <a:off x="670562" y="1399008"/>
            <a:ext cx="10593844" cy="314327"/>
          </a:xfrm>
        </p:spPr>
        <p:txBody>
          <a:bodyPr anchor="b" anchorCtr="0"/>
          <a:lstStyle>
            <a:lvl1pPr marL="0" indent="0">
              <a:buNone/>
              <a:defRPr sz="2133">
                <a:latin typeface="+mj-lt"/>
              </a:defRPr>
            </a:lvl1pPr>
          </a:lstStyle>
          <a:p>
            <a:pPr lvl="0"/>
            <a:r>
              <a:rPr lang="en-US"/>
              <a:t>Edit Master subtitle</a:t>
            </a:r>
          </a:p>
        </p:txBody>
      </p:sp>
      <p:cxnSp>
        <p:nvCxnSpPr>
          <p:cNvPr id="8" name="Straight Connector 7"/>
          <p:cNvCxnSpPr/>
          <p:nvPr userDrawn="1"/>
        </p:nvCxnSpPr>
        <p:spPr bwMode="gray">
          <a:xfrm>
            <a:off x="660065" y="681065"/>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3280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Roadmap">
    <p:spTree>
      <p:nvGrpSpPr>
        <p:cNvPr id="1" name=""/>
        <p:cNvGrpSpPr/>
        <p:nvPr/>
      </p:nvGrpSpPr>
      <p:grpSpPr>
        <a:xfrm>
          <a:off x="0" y="0"/>
          <a:ext cx="0" cy="0"/>
          <a:chOff x="0" y="0"/>
          <a:chExt cx="0" cy="0"/>
        </a:xfrm>
      </p:grpSpPr>
      <p:sp>
        <p:nvSpPr>
          <p:cNvPr id="6" name="Text Placeholder 83">
            <a:extLst>
              <a:ext uri="{FF2B5EF4-FFF2-40B4-BE49-F238E27FC236}">
                <a16:creationId xmlns:a16="http://schemas.microsoft.com/office/drawing/2014/main" id="{C585329A-370E-9C41-BD7E-1A75BD92ACB6}"/>
              </a:ext>
            </a:extLst>
          </p:cNvPr>
          <p:cNvSpPr>
            <a:spLocks noGrp="1"/>
          </p:cNvSpPr>
          <p:nvPr>
            <p:ph type="body" sz="quarter" idx="14"/>
          </p:nvPr>
        </p:nvSpPr>
        <p:spPr>
          <a:xfrm>
            <a:off x="-1" y="3"/>
            <a:ext cx="12191998" cy="592169"/>
          </a:xfrm>
          <a:solidFill>
            <a:schemeClr val="bg1">
              <a:lumMod val="95000"/>
            </a:schemeClr>
          </a:solidFill>
        </p:spPr>
        <p:txBody>
          <a:bodyPr anchor="ctr">
            <a:noAutofit/>
          </a:bodyPr>
          <a:lstStyle>
            <a:lvl1pPr marL="288838" indent="0" algn="l" defTabSz="913578" rtl="0" eaLnBrk="1" latinLnBrk="0" hangingPunct="1">
              <a:lnSpc>
                <a:spcPct val="100000"/>
              </a:lnSpc>
              <a:spcBef>
                <a:spcPts val="1797"/>
              </a:spcBef>
              <a:buSzPct val="70000"/>
              <a:buFont typeface="Arial" panose="020B0604020202020204" pitchFamily="34" charset="0"/>
              <a:buNone/>
              <a:tabLst/>
              <a:defRPr lang="en-US" sz="2400" b="1" i="0" kern="1200" dirty="0">
                <a:solidFill>
                  <a:srgbClr val="11355F"/>
                </a:solidFill>
                <a:latin typeface="+mj-lt"/>
                <a:ea typeface="+mn-ea"/>
                <a:cs typeface="+mn-cs"/>
              </a:defRPr>
            </a:lvl1pPr>
          </a:lstStyle>
          <a:p>
            <a:pPr lvl="0"/>
            <a:r>
              <a:rPr lang="en-US"/>
              <a:t>Click to edit Master text styles</a:t>
            </a:r>
          </a:p>
        </p:txBody>
      </p:sp>
      <p:pic>
        <p:nvPicPr>
          <p:cNvPr id="3" name="Graphic 2">
            <a:extLst>
              <a:ext uri="{FF2B5EF4-FFF2-40B4-BE49-F238E27FC236}">
                <a16:creationId xmlns:a16="http://schemas.microsoft.com/office/drawing/2014/main" id="{324E544F-EC09-04E0-1C42-49234A3BC1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50784" y="6491990"/>
            <a:ext cx="274391" cy="274320"/>
          </a:xfrm>
          <a:prstGeom prst="rect">
            <a:avLst/>
          </a:prstGeom>
        </p:spPr>
      </p:pic>
      <p:sp>
        <p:nvSpPr>
          <p:cNvPr id="7" name="TextBox 6">
            <a:extLst>
              <a:ext uri="{FF2B5EF4-FFF2-40B4-BE49-F238E27FC236}">
                <a16:creationId xmlns:a16="http://schemas.microsoft.com/office/drawing/2014/main" id="{2DD1316D-B04A-D8B2-E925-E719E794F86E}"/>
              </a:ext>
            </a:extLst>
          </p:cNvPr>
          <p:cNvSpPr txBox="1"/>
          <p:nvPr userDrawn="1"/>
        </p:nvSpPr>
        <p:spPr>
          <a:xfrm>
            <a:off x="11425176" y="6493060"/>
            <a:ext cx="274391" cy="272180"/>
          </a:xfrm>
          <a:prstGeom prst="rect">
            <a:avLst/>
          </a:prstGeom>
          <a:noFill/>
        </p:spPr>
        <p:txBody>
          <a:bodyPr wrap="square" lIns="0" tIns="0" rIns="0" bIns="0" rtlCol="0" anchor="ctr">
            <a:noAutofit/>
          </a:bodyPr>
          <a:lstStyle/>
          <a:p>
            <a:pPr algn="ctr"/>
            <a:r>
              <a:rPr lang="en-US" sz="1800">
                <a:solidFill>
                  <a:schemeClr val="tx1"/>
                </a:solidFill>
                <a:latin typeface="+mj-lt"/>
              </a:rPr>
              <a:t>&amp;</a:t>
            </a:r>
          </a:p>
        </p:txBody>
      </p:sp>
      <p:pic>
        <p:nvPicPr>
          <p:cNvPr id="8" name="Picture 4">
            <a:extLst>
              <a:ext uri="{FF2B5EF4-FFF2-40B4-BE49-F238E27FC236}">
                <a16:creationId xmlns:a16="http://schemas.microsoft.com/office/drawing/2014/main" id="{BD02D4B0-0C98-AF0D-21A0-C241F882EC7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1699567" y="6491990"/>
            <a:ext cx="199829" cy="274320"/>
          </a:xfrm>
          <a:prstGeom prst="rect">
            <a:avLst/>
          </a:prstGeom>
        </p:spPr>
      </p:pic>
      <p:sp>
        <p:nvSpPr>
          <p:cNvPr id="9" name="Slide Number Placeholder 8">
            <a:extLst>
              <a:ext uri="{FF2B5EF4-FFF2-40B4-BE49-F238E27FC236}">
                <a16:creationId xmlns:a16="http://schemas.microsoft.com/office/drawing/2014/main" id="{A2784DA1-B9F0-9D25-2713-4E97D46E5BAE}"/>
              </a:ext>
            </a:extLst>
          </p:cNvPr>
          <p:cNvSpPr>
            <a:spLocks noGrp="1"/>
          </p:cNvSpPr>
          <p:nvPr>
            <p:ph type="sldNum" sz="quarter" idx="15"/>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9054638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DE4C-2450-2E21-BA8C-00621FB116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18C4A1-33EB-9821-C133-ACE7875664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CF99DDA-71C1-5EEC-0AAF-F5867DA24351}"/>
              </a:ext>
            </a:extLst>
          </p:cNvPr>
          <p:cNvSpPr>
            <a:spLocks noGrp="1"/>
          </p:cNvSpPr>
          <p:nvPr>
            <p:ph type="dt" sz="half" idx="10"/>
          </p:nvPr>
        </p:nvSpPr>
        <p:spPr/>
        <p:txBody>
          <a:bodyPr/>
          <a:lstStyle/>
          <a:p>
            <a:fld id="{9933B331-51F8-4599-BCFC-BBE8738273B6}" type="datetimeFigureOut">
              <a:rPr lang="en-IN" smtClean="0"/>
              <a:t>15-02-2024</a:t>
            </a:fld>
            <a:endParaRPr lang="en-IN"/>
          </a:p>
        </p:txBody>
      </p:sp>
      <p:sp>
        <p:nvSpPr>
          <p:cNvPr id="5" name="Footer Placeholder 4">
            <a:extLst>
              <a:ext uri="{FF2B5EF4-FFF2-40B4-BE49-F238E27FC236}">
                <a16:creationId xmlns:a16="http://schemas.microsoft.com/office/drawing/2014/main" id="{40AFB467-C777-761D-21F6-71860F8443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082766-F672-0AC8-B364-B77AC9CE469A}"/>
              </a:ext>
            </a:extLst>
          </p:cNvPr>
          <p:cNvSpPr>
            <a:spLocks noGrp="1"/>
          </p:cNvSpPr>
          <p:nvPr>
            <p:ph type="sldNum" sz="quarter" idx="12"/>
          </p:nvPr>
        </p:nvSpPr>
        <p:spPr/>
        <p:txBody>
          <a:bodyPr/>
          <a:lstStyle/>
          <a:p>
            <a:fld id="{3A75033A-BEC0-401D-84BE-07094039C286}" type="slidenum">
              <a:rPr lang="en-IN" smtClean="0"/>
              <a:t>‹#›</a:t>
            </a:fld>
            <a:endParaRPr lang="en-IN"/>
          </a:p>
        </p:txBody>
      </p:sp>
    </p:spTree>
    <p:extLst>
      <p:ext uri="{BB962C8B-B14F-4D97-AF65-F5344CB8AC3E}">
        <p14:creationId xmlns:p14="http://schemas.microsoft.com/office/powerpoint/2010/main" val="26177550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EE50B-4910-D04F-173F-34241DA69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A6DA7C-3427-EF01-E79C-8536E7DB4F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115687-127B-0FD8-6E27-830F24B10338}"/>
              </a:ext>
            </a:extLst>
          </p:cNvPr>
          <p:cNvSpPr>
            <a:spLocks noGrp="1"/>
          </p:cNvSpPr>
          <p:nvPr>
            <p:ph type="dt" sz="half" idx="10"/>
          </p:nvPr>
        </p:nvSpPr>
        <p:spPr/>
        <p:txBody>
          <a:bodyPr/>
          <a:lstStyle/>
          <a:p>
            <a:fld id="{9933B331-51F8-4599-BCFC-BBE8738273B6}" type="datetimeFigureOut">
              <a:rPr lang="en-IN" smtClean="0"/>
              <a:t>15-02-2024</a:t>
            </a:fld>
            <a:endParaRPr lang="en-IN"/>
          </a:p>
        </p:txBody>
      </p:sp>
      <p:sp>
        <p:nvSpPr>
          <p:cNvPr id="5" name="Footer Placeholder 4">
            <a:extLst>
              <a:ext uri="{FF2B5EF4-FFF2-40B4-BE49-F238E27FC236}">
                <a16:creationId xmlns:a16="http://schemas.microsoft.com/office/drawing/2014/main" id="{433CE366-24D9-F9E8-E792-377C022D47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528D33-9E87-054C-65BE-07015A4528B9}"/>
              </a:ext>
            </a:extLst>
          </p:cNvPr>
          <p:cNvSpPr>
            <a:spLocks noGrp="1"/>
          </p:cNvSpPr>
          <p:nvPr>
            <p:ph type="sldNum" sz="quarter" idx="12"/>
          </p:nvPr>
        </p:nvSpPr>
        <p:spPr/>
        <p:txBody>
          <a:bodyPr/>
          <a:lstStyle/>
          <a:p>
            <a:fld id="{3A75033A-BEC0-401D-84BE-07094039C286}" type="slidenum">
              <a:rPr lang="en-IN" smtClean="0"/>
              <a:t>‹#›</a:t>
            </a:fld>
            <a:endParaRPr lang="en-IN"/>
          </a:p>
        </p:txBody>
      </p:sp>
    </p:spTree>
    <p:extLst>
      <p:ext uri="{BB962C8B-B14F-4D97-AF65-F5344CB8AC3E}">
        <p14:creationId xmlns:p14="http://schemas.microsoft.com/office/powerpoint/2010/main" val="38373879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3EA2-B0F7-EBF8-EF70-782E54D975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9216A2-2B33-C8AD-6DE8-33F32C1B45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04A10-B192-A250-DF25-7B4E526924BD}"/>
              </a:ext>
            </a:extLst>
          </p:cNvPr>
          <p:cNvSpPr>
            <a:spLocks noGrp="1"/>
          </p:cNvSpPr>
          <p:nvPr>
            <p:ph type="dt" sz="half" idx="10"/>
          </p:nvPr>
        </p:nvSpPr>
        <p:spPr/>
        <p:txBody>
          <a:bodyPr/>
          <a:lstStyle/>
          <a:p>
            <a:fld id="{9933B331-51F8-4599-BCFC-BBE8738273B6}" type="datetimeFigureOut">
              <a:rPr lang="en-IN" smtClean="0"/>
              <a:t>15-02-2024</a:t>
            </a:fld>
            <a:endParaRPr lang="en-IN"/>
          </a:p>
        </p:txBody>
      </p:sp>
      <p:sp>
        <p:nvSpPr>
          <p:cNvPr id="5" name="Footer Placeholder 4">
            <a:extLst>
              <a:ext uri="{FF2B5EF4-FFF2-40B4-BE49-F238E27FC236}">
                <a16:creationId xmlns:a16="http://schemas.microsoft.com/office/drawing/2014/main" id="{E839B182-64BE-8A07-5E50-6C796268E9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117946-38E1-7D03-D2BD-14D1096957C8}"/>
              </a:ext>
            </a:extLst>
          </p:cNvPr>
          <p:cNvSpPr>
            <a:spLocks noGrp="1"/>
          </p:cNvSpPr>
          <p:nvPr>
            <p:ph type="sldNum" sz="quarter" idx="12"/>
          </p:nvPr>
        </p:nvSpPr>
        <p:spPr/>
        <p:txBody>
          <a:bodyPr/>
          <a:lstStyle/>
          <a:p>
            <a:fld id="{3A75033A-BEC0-401D-84BE-07094039C286}" type="slidenum">
              <a:rPr lang="en-IN" smtClean="0"/>
              <a:t>‹#›</a:t>
            </a:fld>
            <a:endParaRPr lang="en-IN"/>
          </a:p>
        </p:txBody>
      </p:sp>
    </p:spTree>
    <p:extLst>
      <p:ext uri="{BB962C8B-B14F-4D97-AF65-F5344CB8AC3E}">
        <p14:creationId xmlns:p14="http://schemas.microsoft.com/office/powerpoint/2010/main" val="17955396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75D9-80E8-265B-4EB8-664EC1E999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7FF5B8-9B57-BE78-5EE5-3A1B512287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C0D128-20D1-DD1A-5005-676A0CED69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0E9511-6B01-F92B-4D07-CF5A802AC63D}"/>
              </a:ext>
            </a:extLst>
          </p:cNvPr>
          <p:cNvSpPr>
            <a:spLocks noGrp="1"/>
          </p:cNvSpPr>
          <p:nvPr>
            <p:ph type="dt" sz="half" idx="10"/>
          </p:nvPr>
        </p:nvSpPr>
        <p:spPr/>
        <p:txBody>
          <a:bodyPr/>
          <a:lstStyle/>
          <a:p>
            <a:fld id="{9933B331-51F8-4599-BCFC-BBE8738273B6}" type="datetimeFigureOut">
              <a:rPr lang="en-IN" smtClean="0"/>
              <a:t>15-02-2024</a:t>
            </a:fld>
            <a:endParaRPr lang="en-IN"/>
          </a:p>
        </p:txBody>
      </p:sp>
      <p:sp>
        <p:nvSpPr>
          <p:cNvPr id="6" name="Footer Placeholder 5">
            <a:extLst>
              <a:ext uri="{FF2B5EF4-FFF2-40B4-BE49-F238E27FC236}">
                <a16:creationId xmlns:a16="http://schemas.microsoft.com/office/drawing/2014/main" id="{5AF90480-1431-F045-0971-09B60272DA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94095A-D2BA-14D9-06A2-29CE9754359C}"/>
              </a:ext>
            </a:extLst>
          </p:cNvPr>
          <p:cNvSpPr>
            <a:spLocks noGrp="1"/>
          </p:cNvSpPr>
          <p:nvPr>
            <p:ph type="sldNum" sz="quarter" idx="12"/>
          </p:nvPr>
        </p:nvSpPr>
        <p:spPr/>
        <p:txBody>
          <a:bodyPr/>
          <a:lstStyle/>
          <a:p>
            <a:fld id="{3A75033A-BEC0-401D-84BE-07094039C286}" type="slidenum">
              <a:rPr lang="en-IN" smtClean="0"/>
              <a:t>‹#›</a:t>
            </a:fld>
            <a:endParaRPr lang="en-IN"/>
          </a:p>
        </p:txBody>
      </p:sp>
    </p:spTree>
    <p:extLst>
      <p:ext uri="{BB962C8B-B14F-4D97-AF65-F5344CB8AC3E}">
        <p14:creationId xmlns:p14="http://schemas.microsoft.com/office/powerpoint/2010/main" val="34133000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A614-D98C-B4F3-D1AB-C667024AE33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C35BA4-BC3C-CD9E-1EA1-752BE162DA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7BC9ED-5710-F184-3C13-80E66E767C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D06C40-D7D6-A3DC-3DEB-BFB91A9970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D32739-8291-8806-D43A-21C7CFCC16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509F2EE-0AAD-F0AE-8B0F-2ED6B60D0AF7}"/>
              </a:ext>
            </a:extLst>
          </p:cNvPr>
          <p:cNvSpPr>
            <a:spLocks noGrp="1"/>
          </p:cNvSpPr>
          <p:nvPr>
            <p:ph type="dt" sz="half" idx="10"/>
          </p:nvPr>
        </p:nvSpPr>
        <p:spPr/>
        <p:txBody>
          <a:bodyPr/>
          <a:lstStyle/>
          <a:p>
            <a:fld id="{9933B331-51F8-4599-BCFC-BBE8738273B6}" type="datetimeFigureOut">
              <a:rPr lang="en-IN" smtClean="0"/>
              <a:t>15-02-2024</a:t>
            </a:fld>
            <a:endParaRPr lang="en-IN"/>
          </a:p>
        </p:txBody>
      </p:sp>
      <p:sp>
        <p:nvSpPr>
          <p:cNvPr id="8" name="Footer Placeholder 7">
            <a:extLst>
              <a:ext uri="{FF2B5EF4-FFF2-40B4-BE49-F238E27FC236}">
                <a16:creationId xmlns:a16="http://schemas.microsoft.com/office/drawing/2014/main" id="{6ABDDAB8-89CF-5A81-E98D-9F04435CE6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940F21-9431-9E71-D34B-BE4BDDC3463E}"/>
              </a:ext>
            </a:extLst>
          </p:cNvPr>
          <p:cNvSpPr>
            <a:spLocks noGrp="1"/>
          </p:cNvSpPr>
          <p:nvPr>
            <p:ph type="sldNum" sz="quarter" idx="12"/>
          </p:nvPr>
        </p:nvSpPr>
        <p:spPr/>
        <p:txBody>
          <a:bodyPr/>
          <a:lstStyle/>
          <a:p>
            <a:fld id="{3A75033A-BEC0-401D-84BE-07094039C286}" type="slidenum">
              <a:rPr lang="en-IN" smtClean="0"/>
              <a:t>‹#›</a:t>
            </a:fld>
            <a:endParaRPr lang="en-IN"/>
          </a:p>
        </p:txBody>
      </p:sp>
    </p:spTree>
    <p:extLst>
      <p:ext uri="{BB962C8B-B14F-4D97-AF65-F5344CB8AC3E}">
        <p14:creationId xmlns:p14="http://schemas.microsoft.com/office/powerpoint/2010/main" val="31485841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2A01-276B-0125-C750-98DC31F48BE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3198BA-BF25-CD86-DBEC-234C3D4577C9}"/>
              </a:ext>
            </a:extLst>
          </p:cNvPr>
          <p:cNvSpPr>
            <a:spLocks noGrp="1"/>
          </p:cNvSpPr>
          <p:nvPr>
            <p:ph type="dt" sz="half" idx="10"/>
          </p:nvPr>
        </p:nvSpPr>
        <p:spPr/>
        <p:txBody>
          <a:bodyPr/>
          <a:lstStyle/>
          <a:p>
            <a:fld id="{9933B331-51F8-4599-BCFC-BBE8738273B6}" type="datetimeFigureOut">
              <a:rPr lang="en-IN" smtClean="0"/>
              <a:t>15-02-2024</a:t>
            </a:fld>
            <a:endParaRPr lang="en-IN"/>
          </a:p>
        </p:txBody>
      </p:sp>
      <p:sp>
        <p:nvSpPr>
          <p:cNvPr id="4" name="Footer Placeholder 3">
            <a:extLst>
              <a:ext uri="{FF2B5EF4-FFF2-40B4-BE49-F238E27FC236}">
                <a16:creationId xmlns:a16="http://schemas.microsoft.com/office/drawing/2014/main" id="{43C23D22-C283-35FC-01C5-0870C4C5803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C394AA9-9017-1E1A-3825-B6700792483B}"/>
              </a:ext>
            </a:extLst>
          </p:cNvPr>
          <p:cNvSpPr>
            <a:spLocks noGrp="1"/>
          </p:cNvSpPr>
          <p:nvPr>
            <p:ph type="sldNum" sz="quarter" idx="12"/>
          </p:nvPr>
        </p:nvSpPr>
        <p:spPr/>
        <p:txBody>
          <a:bodyPr/>
          <a:lstStyle/>
          <a:p>
            <a:fld id="{3A75033A-BEC0-401D-84BE-07094039C286}" type="slidenum">
              <a:rPr lang="en-IN" smtClean="0"/>
              <a:t>‹#›</a:t>
            </a:fld>
            <a:endParaRPr lang="en-IN"/>
          </a:p>
        </p:txBody>
      </p:sp>
    </p:spTree>
    <p:extLst>
      <p:ext uri="{BB962C8B-B14F-4D97-AF65-F5344CB8AC3E}">
        <p14:creationId xmlns:p14="http://schemas.microsoft.com/office/powerpoint/2010/main" val="3274937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Dar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7"/>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sz="2400">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2/15/2024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a:xfrm>
            <a:off x="1344499" y="6560363"/>
            <a:ext cx="4348378" cy="267660"/>
          </a:xfrm>
          <a:prstGeom prst="rect">
            <a:avLst/>
          </a:prstGeom>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293" indent="-233293">
              <a:lnSpc>
                <a:spcPct val="100000"/>
              </a:lnSpc>
              <a:buFont typeface="Arial" panose="020B0604020202020204" pitchFamily="34" charset="0"/>
              <a:buChar char="•"/>
              <a:defRPr>
                <a:solidFill>
                  <a:schemeClr val="bg1"/>
                </a:solidFill>
              </a:defRPr>
            </a:lvl1pPr>
            <a:lvl2pPr marL="690356" indent="-233293">
              <a:lnSpc>
                <a:spcPct val="100000"/>
              </a:lnSpc>
              <a:buFont typeface="Arial" panose="020B0604020202020204" pitchFamily="34" charset="0"/>
              <a:buChar char="•"/>
              <a:defRPr>
                <a:solidFill>
                  <a:schemeClr val="bg1"/>
                </a:solidFill>
              </a:defRPr>
            </a:lvl2pPr>
            <a:lvl3pPr marL="1147419" indent="-233293">
              <a:lnSpc>
                <a:spcPct val="100000"/>
              </a:lnSpc>
              <a:buFont typeface="Arial" panose="020B0604020202020204" pitchFamily="34" charset="0"/>
              <a:buChar char="•"/>
              <a:defRPr>
                <a:solidFill>
                  <a:schemeClr val="bg1"/>
                </a:solidFill>
              </a:defRPr>
            </a:lvl3pPr>
            <a:lvl4pPr marL="1604482" indent="-233293">
              <a:lnSpc>
                <a:spcPct val="100000"/>
              </a:lnSpc>
              <a:buFont typeface="Arial" panose="020B0604020202020204" pitchFamily="34" charset="0"/>
              <a:buChar char="•"/>
              <a:defRPr>
                <a:solidFill>
                  <a:schemeClr val="bg1"/>
                </a:solidFill>
              </a:defRPr>
            </a:lvl4pPr>
            <a:lvl5pPr marL="2061544" indent="-23329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8"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pic>
        <p:nvPicPr>
          <p:cNvPr id="14" name="Picture 2" descr="General Motors - Wikipedia">
            <a:extLst>
              <a:ext uri="{FF2B5EF4-FFF2-40B4-BE49-F238E27FC236}">
                <a16:creationId xmlns:a16="http://schemas.microsoft.com/office/drawing/2014/main" id="{F13B7521-A9EB-EF43-BBA8-F143EB0616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02714" y="155376"/>
            <a:ext cx="565117" cy="562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302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AF89E3-A695-20EA-A6CC-2105457AEE29}"/>
              </a:ext>
            </a:extLst>
          </p:cNvPr>
          <p:cNvSpPr>
            <a:spLocks noGrp="1"/>
          </p:cNvSpPr>
          <p:nvPr>
            <p:ph type="dt" sz="half" idx="10"/>
          </p:nvPr>
        </p:nvSpPr>
        <p:spPr/>
        <p:txBody>
          <a:bodyPr/>
          <a:lstStyle/>
          <a:p>
            <a:fld id="{9933B331-51F8-4599-BCFC-BBE8738273B6}" type="datetimeFigureOut">
              <a:rPr lang="en-IN" smtClean="0"/>
              <a:t>15-02-2024</a:t>
            </a:fld>
            <a:endParaRPr lang="en-IN"/>
          </a:p>
        </p:txBody>
      </p:sp>
      <p:sp>
        <p:nvSpPr>
          <p:cNvPr id="3" name="Footer Placeholder 2">
            <a:extLst>
              <a:ext uri="{FF2B5EF4-FFF2-40B4-BE49-F238E27FC236}">
                <a16:creationId xmlns:a16="http://schemas.microsoft.com/office/drawing/2014/main" id="{DF23995F-0407-100B-BA2E-8D1B3DD33B8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84E13E-2151-2594-43BE-40EF39E8A05B}"/>
              </a:ext>
            </a:extLst>
          </p:cNvPr>
          <p:cNvSpPr>
            <a:spLocks noGrp="1"/>
          </p:cNvSpPr>
          <p:nvPr>
            <p:ph type="sldNum" sz="quarter" idx="12"/>
          </p:nvPr>
        </p:nvSpPr>
        <p:spPr/>
        <p:txBody>
          <a:bodyPr/>
          <a:lstStyle/>
          <a:p>
            <a:fld id="{3A75033A-BEC0-401D-84BE-07094039C286}" type="slidenum">
              <a:rPr lang="en-IN" smtClean="0"/>
              <a:t>‹#›</a:t>
            </a:fld>
            <a:endParaRPr lang="en-IN"/>
          </a:p>
        </p:txBody>
      </p:sp>
    </p:spTree>
    <p:extLst>
      <p:ext uri="{BB962C8B-B14F-4D97-AF65-F5344CB8AC3E}">
        <p14:creationId xmlns:p14="http://schemas.microsoft.com/office/powerpoint/2010/main" val="6512489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58BD-3C2C-4886-8031-89352D39FC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74D84F-6933-E517-C9DB-C5B4A5343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EDCEA79-9A8F-09BC-4CB9-C6B387071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BC386B-8721-285B-30B7-37B34E3FD2B8}"/>
              </a:ext>
            </a:extLst>
          </p:cNvPr>
          <p:cNvSpPr>
            <a:spLocks noGrp="1"/>
          </p:cNvSpPr>
          <p:nvPr>
            <p:ph type="dt" sz="half" idx="10"/>
          </p:nvPr>
        </p:nvSpPr>
        <p:spPr/>
        <p:txBody>
          <a:bodyPr/>
          <a:lstStyle/>
          <a:p>
            <a:fld id="{9933B331-51F8-4599-BCFC-BBE8738273B6}" type="datetimeFigureOut">
              <a:rPr lang="en-IN" smtClean="0"/>
              <a:t>15-02-2024</a:t>
            </a:fld>
            <a:endParaRPr lang="en-IN"/>
          </a:p>
        </p:txBody>
      </p:sp>
      <p:sp>
        <p:nvSpPr>
          <p:cNvPr id="6" name="Footer Placeholder 5">
            <a:extLst>
              <a:ext uri="{FF2B5EF4-FFF2-40B4-BE49-F238E27FC236}">
                <a16:creationId xmlns:a16="http://schemas.microsoft.com/office/drawing/2014/main" id="{4199ABA9-FD3C-9F79-3D83-0A05874058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72F3EF-4A05-97A0-BC6A-FCD18FA2D454}"/>
              </a:ext>
            </a:extLst>
          </p:cNvPr>
          <p:cNvSpPr>
            <a:spLocks noGrp="1"/>
          </p:cNvSpPr>
          <p:nvPr>
            <p:ph type="sldNum" sz="quarter" idx="12"/>
          </p:nvPr>
        </p:nvSpPr>
        <p:spPr/>
        <p:txBody>
          <a:bodyPr/>
          <a:lstStyle/>
          <a:p>
            <a:fld id="{3A75033A-BEC0-401D-84BE-07094039C286}" type="slidenum">
              <a:rPr lang="en-IN" smtClean="0"/>
              <a:t>‹#›</a:t>
            </a:fld>
            <a:endParaRPr lang="en-IN"/>
          </a:p>
        </p:txBody>
      </p:sp>
    </p:spTree>
    <p:extLst>
      <p:ext uri="{BB962C8B-B14F-4D97-AF65-F5344CB8AC3E}">
        <p14:creationId xmlns:p14="http://schemas.microsoft.com/office/powerpoint/2010/main" val="8285695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9937C-CEC3-DEC1-39F2-A6BA74AA2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26F7C5-52D7-0084-EEB9-6A9D272FC8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38F221C-7A04-4A93-66C7-93FB9C0E6D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7C68E7-9DAF-25E1-E614-2CB6B8208BCC}"/>
              </a:ext>
            </a:extLst>
          </p:cNvPr>
          <p:cNvSpPr>
            <a:spLocks noGrp="1"/>
          </p:cNvSpPr>
          <p:nvPr>
            <p:ph type="dt" sz="half" idx="10"/>
          </p:nvPr>
        </p:nvSpPr>
        <p:spPr/>
        <p:txBody>
          <a:bodyPr/>
          <a:lstStyle/>
          <a:p>
            <a:fld id="{9933B331-51F8-4599-BCFC-BBE8738273B6}" type="datetimeFigureOut">
              <a:rPr lang="en-IN" smtClean="0"/>
              <a:t>15-02-2024</a:t>
            </a:fld>
            <a:endParaRPr lang="en-IN"/>
          </a:p>
        </p:txBody>
      </p:sp>
      <p:sp>
        <p:nvSpPr>
          <p:cNvPr id="6" name="Footer Placeholder 5">
            <a:extLst>
              <a:ext uri="{FF2B5EF4-FFF2-40B4-BE49-F238E27FC236}">
                <a16:creationId xmlns:a16="http://schemas.microsoft.com/office/drawing/2014/main" id="{935E012F-C3A8-CC8F-E67F-092E741DB6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83AF1A-F171-6F09-DA58-AB61CB296842}"/>
              </a:ext>
            </a:extLst>
          </p:cNvPr>
          <p:cNvSpPr>
            <a:spLocks noGrp="1"/>
          </p:cNvSpPr>
          <p:nvPr>
            <p:ph type="sldNum" sz="quarter" idx="12"/>
          </p:nvPr>
        </p:nvSpPr>
        <p:spPr/>
        <p:txBody>
          <a:bodyPr/>
          <a:lstStyle/>
          <a:p>
            <a:fld id="{3A75033A-BEC0-401D-84BE-07094039C286}" type="slidenum">
              <a:rPr lang="en-IN" smtClean="0"/>
              <a:t>‹#›</a:t>
            </a:fld>
            <a:endParaRPr lang="en-IN"/>
          </a:p>
        </p:txBody>
      </p:sp>
    </p:spTree>
    <p:extLst>
      <p:ext uri="{BB962C8B-B14F-4D97-AF65-F5344CB8AC3E}">
        <p14:creationId xmlns:p14="http://schemas.microsoft.com/office/powerpoint/2010/main" val="1686899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5B611-1DBE-2ABF-00B3-DCD24EC99A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2C5121-162D-0F11-0955-C3E9FD93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06D79E-3E32-25FC-D385-A4B3258E089C}"/>
              </a:ext>
            </a:extLst>
          </p:cNvPr>
          <p:cNvSpPr>
            <a:spLocks noGrp="1"/>
          </p:cNvSpPr>
          <p:nvPr>
            <p:ph type="dt" sz="half" idx="10"/>
          </p:nvPr>
        </p:nvSpPr>
        <p:spPr/>
        <p:txBody>
          <a:bodyPr/>
          <a:lstStyle/>
          <a:p>
            <a:fld id="{9933B331-51F8-4599-BCFC-BBE8738273B6}" type="datetimeFigureOut">
              <a:rPr lang="en-IN" smtClean="0"/>
              <a:t>15-02-2024</a:t>
            </a:fld>
            <a:endParaRPr lang="en-IN"/>
          </a:p>
        </p:txBody>
      </p:sp>
      <p:sp>
        <p:nvSpPr>
          <p:cNvPr id="5" name="Footer Placeholder 4">
            <a:extLst>
              <a:ext uri="{FF2B5EF4-FFF2-40B4-BE49-F238E27FC236}">
                <a16:creationId xmlns:a16="http://schemas.microsoft.com/office/drawing/2014/main" id="{351B250D-8D03-60E2-4FCE-A78DE0DA40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8BA08D-436C-E8C8-F2CD-A1F2E0886DFF}"/>
              </a:ext>
            </a:extLst>
          </p:cNvPr>
          <p:cNvSpPr>
            <a:spLocks noGrp="1"/>
          </p:cNvSpPr>
          <p:nvPr>
            <p:ph type="sldNum" sz="quarter" idx="12"/>
          </p:nvPr>
        </p:nvSpPr>
        <p:spPr/>
        <p:txBody>
          <a:bodyPr/>
          <a:lstStyle/>
          <a:p>
            <a:fld id="{3A75033A-BEC0-401D-84BE-07094039C286}" type="slidenum">
              <a:rPr lang="en-IN" smtClean="0"/>
              <a:t>‹#›</a:t>
            </a:fld>
            <a:endParaRPr lang="en-IN"/>
          </a:p>
        </p:txBody>
      </p:sp>
    </p:spTree>
    <p:extLst>
      <p:ext uri="{BB962C8B-B14F-4D97-AF65-F5344CB8AC3E}">
        <p14:creationId xmlns:p14="http://schemas.microsoft.com/office/powerpoint/2010/main" val="35751474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70978B-F3F9-0FA6-CBA7-9C501903EE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D72481-06CA-7D74-6C88-42DFFFB8A2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3FC809-1716-25C1-F152-A61182424567}"/>
              </a:ext>
            </a:extLst>
          </p:cNvPr>
          <p:cNvSpPr>
            <a:spLocks noGrp="1"/>
          </p:cNvSpPr>
          <p:nvPr>
            <p:ph type="dt" sz="half" idx="10"/>
          </p:nvPr>
        </p:nvSpPr>
        <p:spPr/>
        <p:txBody>
          <a:bodyPr/>
          <a:lstStyle/>
          <a:p>
            <a:fld id="{9933B331-51F8-4599-BCFC-BBE8738273B6}" type="datetimeFigureOut">
              <a:rPr lang="en-IN" smtClean="0"/>
              <a:t>15-02-2024</a:t>
            </a:fld>
            <a:endParaRPr lang="en-IN"/>
          </a:p>
        </p:txBody>
      </p:sp>
      <p:sp>
        <p:nvSpPr>
          <p:cNvPr id="5" name="Footer Placeholder 4">
            <a:extLst>
              <a:ext uri="{FF2B5EF4-FFF2-40B4-BE49-F238E27FC236}">
                <a16:creationId xmlns:a16="http://schemas.microsoft.com/office/drawing/2014/main" id="{8EEDE2A6-A7C3-8664-852C-D04AE6C903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75F0B2-DA76-03D5-0572-60B08904BE26}"/>
              </a:ext>
            </a:extLst>
          </p:cNvPr>
          <p:cNvSpPr>
            <a:spLocks noGrp="1"/>
          </p:cNvSpPr>
          <p:nvPr>
            <p:ph type="sldNum" sz="quarter" idx="12"/>
          </p:nvPr>
        </p:nvSpPr>
        <p:spPr/>
        <p:txBody>
          <a:bodyPr/>
          <a:lstStyle/>
          <a:p>
            <a:fld id="{3A75033A-BEC0-401D-84BE-07094039C286}" type="slidenum">
              <a:rPr lang="en-IN" smtClean="0"/>
              <a:t>‹#›</a:t>
            </a:fld>
            <a:endParaRPr lang="en-IN"/>
          </a:p>
        </p:txBody>
      </p:sp>
    </p:spTree>
    <p:extLst>
      <p:ext uri="{BB962C8B-B14F-4D97-AF65-F5344CB8AC3E}">
        <p14:creationId xmlns:p14="http://schemas.microsoft.com/office/powerpoint/2010/main" val="884885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Section Divider [Red]">
    <p:bg>
      <p:bgPr>
        <a:solidFill>
          <a:srgbClr val="FA0F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A725D1-C29F-49B5-BD56-434229004C80}"/>
              </a:ext>
            </a:extLst>
          </p:cNvPr>
          <p:cNvPicPr>
            <a:picLocks/>
          </p:cNvPicPr>
          <p:nvPr userDrawn="1"/>
        </p:nvPicPr>
        <p:blipFill>
          <a:blip r:embed="rId2"/>
          <a:stretch>
            <a:fillRect/>
          </a:stretch>
        </p:blipFill>
        <p:spPr>
          <a:xfrm>
            <a:off x="9615041" y="2988716"/>
            <a:ext cx="978408" cy="880567"/>
          </a:xfrm>
          <a:prstGeom prst="rect">
            <a:avLst/>
          </a:prstGeom>
        </p:spPr>
      </p:pic>
      <p:sp>
        <p:nvSpPr>
          <p:cNvPr id="6" name="Content Placeholder 8">
            <a:extLst>
              <a:ext uri="{FF2B5EF4-FFF2-40B4-BE49-F238E27FC236}">
                <a16:creationId xmlns:a16="http://schemas.microsoft.com/office/drawing/2014/main" id="{43954EAF-115F-4D5C-B4B5-E9513AF4E7BA}"/>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200" b="1" i="0" baseline="0">
                <a:solidFill>
                  <a:schemeClr val="bg1"/>
                </a:solidFill>
                <a:latin typeface="Adobe Clean"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5293173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Gray end slide">
    <p:spTree>
      <p:nvGrpSpPr>
        <p:cNvPr id="1" name=""/>
        <p:cNvGrpSpPr/>
        <p:nvPr/>
      </p:nvGrpSpPr>
      <p:grpSpPr>
        <a:xfrm>
          <a:off x="0" y="0"/>
          <a:ext cx="0" cy="0"/>
          <a:chOff x="0" y="0"/>
          <a:chExt cx="0" cy="0"/>
        </a:xfrm>
      </p:grpSpPr>
      <p:sp>
        <p:nvSpPr>
          <p:cNvPr id="7" name="Rectangle 5">
            <a:extLst>
              <a:ext uri="{C183D7F6-B498-43B3-948B-1728B52AA6E4}">
                <adec:decorative xmlns:adec="http://schemas.microsoft.com/office/drawing/2017/decorative" val="0"/>
              </a:ext>
            </a:extLst>
          </p:cNvPr>
          <p:cNvSpPr>
            <a:spLocks noChangeArrowheads="1"/>
          </p:cNvSpPr>
          <p:nvPr userDrawn="1"/>
        </p:nvSpPr>
        <p:spPr bwMode="auto">
          <a:xfrm>
            <a:off x="1" y="0"/>
            <a:ext cx="12192000" cy="6858000"/>
          </a:xfrm>
          <a:prstGeom prst="rect">
            <a:avLst/>
          </a:prstGeom>
          <a:solidFill>
            <a:srgbClr val="FA0F00"/>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4" name="Picture 3" descr="Adobe">
            <a:extLst>
              <a:ext uri="{FF2B5EF4-FFF2-40B4-BE49-F238E27FC236}">
                <a16:creationId xmlns:a16="http://schemas.microsoft.com/office/drawing/2014/main" id="{B2F3ECA4-F153-4AF8-AB4D-C18D0FC52CFB}"/>
              </a:ext>
            </a:extLst>
          </p:cNvPr>
          <p:cNvPicPr>
            <a:picLocks noChangeAspect="1"/>
          </p:cNvPicPr>
          <p:nvPr userDrawn="1"/>
        </p:nvPicPr>
        <p:blipFill>
          <a:blip r:embed="rId2"/>
          <a:stretch>
            <a:fillRect/>
          </a:stretch>
        </p:blipFill>
        <p:spPr>
          <a:xfrm>
            <a:off x="5607293" y="2759988"/>
            <a:ext cx="980590" cy="1338025"/>
          </a:xfrm>
          <a:prstGeom prst="rect">
            <a:avLst/>
          </a:prstGeom>
        </p:spPr>
      </p:pic>
    </p:spTree>
    <p:extLst>
      <p:ext uri="{BB962C8B-B14F-4D97-AF65-F5344CB8AC3E}">
        <p14:creationId xmlns:p14="http://schemas.microsoft.com/office/powerpoint/2010/main" val="4253417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3442379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Divi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CC74711-D0D9-4EF3-AA54-212501050A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1786"/>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rgbClr val="FF0000"/>
                </a:solidFill>
                <a:latin typeface="+mj-lt"/>
              </a:defRPr>
            </a:lvl1pPr>
          </a:lstStyle>
          <a:p>
            <a:r>
              <a:rPr lang="en-US"/>
              <a:t>Click to edit Master title style</a:t>
            </a:r>
          </a:p>
        </p:txBody>
      </p:sp>
    </p:spTree>
    <p:extLst>
      <p:ext uri="{BB962C8B-B14F-4D97-AF65-F5344CB8AC3E}">
        <p14:creationId xmlns:p14="http://schemas.microsoft.com/office/powerpoint/2010/main" val="1060853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Slide [Dar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7"/>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sz="2000">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2/15/2024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a:xfrm>
            <a:off x="4038600" y="6356350"/>
            <a:ext cx="4114800" cy="365125"/>
          </a:xfrm>
          <a:prstGeom prst="rect">
            <a:avLst/>
          </a:prstGeom>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293" indent="-233293">
              <a:lnSpc>
                <a:spcPct val="100000"/>
              </a:lnSpc>
              <a:buFont typeface="Arial" panose="020B0604020202020204" pitchFamily="34" charset="0"/>
              <a:buChar char="•"/>
              <a:defRPr>
                <a:solidFill>
                  <a:schemeClr val="bg1"/>
                </a:solidFill>
              </a:defRPr>
            </a:lvl1pPr>
            <a:lvl2pPr marL="690356" indent="-233293">
              <a:lnSpc>
                <a:spcPct val="100000"/>
              </a:lnSpc>
              <a:buFont typeface="Arial" panose="020B0604020202020204" pitchFamily="34" charset="0"/>
              <a:buChar char="•"/>
              <a:defRPr>
                <a:solidFill>
                  <a:schemeClr val="bg1"/>
                </a:solidFill>
              </a:defRPr>
            </a:lvl2pPr>
            <a:lvl3pPr marL="1147419" indent="-233293">
              <a:lnSpc>
                <a:spcPct val="100000"/>
              </a:lnSpc>
              <a:buFont typeface="Arial" panose="020B0604020202020204" pitchFamily="34" charset="0"/>
              <a:buChar char="•"/>
              <a:defRPr>
                <a:solidFill>
                  <a:schemeClr val="bg1"/>
                </a:solidFill>
              </a:defRPr>
            </a:lvl3pPr>
            <a:lvl4pPr marL="1604482" indent="-233293">
              <a:lnSpc>
                <a:spcPct val="100000"/>
              </a:lnSpc>
              <a:buFont typeface="Arial" panose="020B0604020202020204" pitchFamily="34" charset="0"/>
              <a:buChar char="•"/>
              <a:defRPr>
                <a:solidFill>
                  <a:schemeClr val="bg1"/>
                </a:solidFill>
              </a:defRPr>
            </a:lvl4pPr>
            <a:lvl5pPr marL="2061544" indent="-23329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8"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pic>
        <p:nvPicPr>
          <p:cNvPr id="14" name="Picture 2" descr="General Motors - Wikipedia">
            <a:extLst>
              <a:ext uri="{FF2B5EF4-FFF2-40B4-BE49-F238E27FC236}">
                <a16:creationId xmlns:a16="http://schemas.microsoft.com/office/drawing/2014/main" id="{F13B7521-A9EB-EF43-BBA8-F143EB0616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02714" y="155376"/>
            <a:ext cx="565117" cy="562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66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7" y="312663"/>
            <a:ext cx="11494008" cy="646189"/>
          </a:xfrm>
        </p:spPr>
        <p:txBody>
          <a:bodyPr lIns="45720" rIns="45720"/>
          <a:lstStyle>
            <a:lvl1pPr>
              <a:defRPr sz="2000">
                <a:solidFill>
                  <a:schemeClr val="tx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2/15/2024</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a:xfrm>
            <a:off x="4038600" y="6356350"/>
            <a:ext cx="4114800" cy="365125"/>
          </a:xfrm>
          <a:prstGeom prst="rect">
            <a:avLst/>
          </a:prstGeom>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293" indent="-233293">
              <a:lnSpc>
                <a:spcPct val="100000"/>
              </a:lnSpc>
              <a:buFont typeface="Arial" panose="020B0604020202020204" pitchFamily="34" charset="0"/>
              <a:buChar char="•"/>
              <a:defRPr/>
            </a:lvl1pPr>
            <a:lvl2pPr marL="690356" indent="-233293">
              <a:lnSpc>
                <a:spcPct val="100000"/>
              </a:lnSpc>
              <a:buFont typeface="Arial" panose="020B0604020202020204" pitchFamily="34" charset="0"/>
              <a:buChar char="•"/>
              <a:defRPr/>
            </a:lvl2pPr>
            <a:lvl3pPr marL="1147419" indent="-233293">
              <a:lnSpc>
                <a:spcPct val="100000"/>
              </a:lnSpc>
              <a:buFont typeface="Arial" panose="020B0604020202020204" pitchFamily="34" charset="0"/>
              <a:buChar char="•"/>
              <a:defRPr/>
            </a:lvl3pPr>
            <a:lvl4pPr marL="1604482" indent="-233293">
              <a:lnSpc>
                <a:spcPct val="100000"/>
              </a:lnSpc>
              <a:buFont typeface="Arial" panose="020B0604020202020204" pitchFamily="34" charset="0"/>
              <a:buChar char="•"/>
              <a:defRPr/>
            </a:lvl4pPr>
            <a:lvl5pPr marL="2061544" indent="-23329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1868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15.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4.png"/><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16.sv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15.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14.png"/><Relationship Id="rId2" Type="http://schemas.openxmlformats.org/officeDocument/2006/relationships/slideLayout" Target="../slideLayouts/slideLayout30.xml"/><Relationship Id="rId16"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7.sv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2/15/2024</a:t>
            </a:fld>
            <a:endParaRPr lang="en-US"/>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8"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3"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5"/>
          <a:stretch>
            <a:fillRect/>
          </a:stretch>
        </p:blipFill>
        <p:spPr>
          <a:xfrm>
            <a:off x="378923" y="6578697"/>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8"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©2021 Adobe. All Rights Reserved. Adobe Confidential.</a:t>
            </a:r>
          </a:p>
        </p:txBody>
      </p:sp>
    </p:spTree>
    <p:extLst>
      <p:ext uri="{BB962C8B-B14F-4D97-AF65-F5344CB8AC3E}">
        <p14:creationId xmlns:p14="http://schemas.microsoft.com/office/powerpoint/2010/main" val="3539999193"/>
      </p:ext>
    </p:extLst>
  </p:cSld>
  <p:clrMap bg1="lt1" tx1="dk1" bg2="lt2" tx2="dk2" accent1="accent1" accent2="accent2" accent3="accent3" accent4="accent4" accent5="accent5" accent6="accent6" hlink="hlink" folHlink="folHlink"/>
  <p:sldLayoutIdLst>
    <p:sldLayoutId id="2147483713" r:id="rId1"/>
    <p:sldLayoutId id="2147483662" r:id="rId2"/>
    <p:sldLayoutId id="2147483663" r:id="rId3"/>
    <p:sldLayoutId id="2147483664" r:id="rId4"/>
    <p:sldLayoutId id="2147483665"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Lst>
  <p:hf sldNum="0" hdr="0" ftr="0" dt="0"/>
  <p:txStyles>
    <p:titleStyle>
      <a:lvl1pPr algn="l" defTabSz="914126" rtl="0" eaLnBrk="1" latinLnBrk="0" hangingPunct="1">
        <a:lnSpc>
          <a:spcPct val="90000"/>
        </a:lnSpc>
        <a:spcBef>
          <a:spcPct val="0"/>
        </a:spcBef>
        <a:buNone/>
        <a:defRPr sz="2000" b="0" i="0" kern="1200">
          <a:solidFill>
            <a:schemeClr val="tx1"/>
          </a:solidFill>
          <a:latin typeface="Adobe Clean ExtraBold" panose="020B0503020404020204" pitchFamily="34" charset="0"/>
          <a:ea typeface="+mj-ea"/>
          <a:cs typeface="+mj-cs"/>
        </a:defRPr>
      </a:lvl1pPr>
    </p:titleStyle>
    <p:bodyStyle>
      <a:lvl1pPr marL="228531" indent="-228531" algn="l" defTabSz="914126" rtl="0" eaLnBrk="1" latinLnBrk="0" hangingPunct="1">
        <a:lnSpc>
          <a:spcPct val="100000"/>
        </a:lnSpc>
        <a:spcBef>
          <a:spcPts val="1799"/>
        </a:spcBef>
        <a:buSzPct val="70000"/>
        <a:buFont typeface="Arial" panose="020B0604020202020204" pitchFamily="34" charset="0"/>
        <a:buChar char="•"/>
        <a:defRPr sz="2199" b="0" i="0" kern="1200">
          <a:solidFill>
            <a:schemeClr val="tx1"/>
          </a:solidFill>
          <a:latin typeface="Adobe Clean SemiLight" panose="020B0403020404020204" pitchFamily="34" charset="0"/>
          <a:ea typeface="+mn-ea"/>
          <a:cs typeface="+mn-cs"/>
        </a:defRPr>
      </a:lvl1pPr>
      <a:lvl2pPr marL="685594" indent="-228531" algn="l" defTabSz="914126" rtl="0" eaLnBrk="1" latinLnBrk="0" hangingPunct="1">
        <a:lnSpc>
          <a:spcPct val="100000"/>
        </a:lnSpc>
        <a:spcBef>
          <a:spcPts val="1799"/>
        </a:spcBef>
        <a:buSzPct val="70000"/>
        <a:buFont typeface="Arial" panose="020B0604020202020204" pitchFamily="34" charset="0"/>
        <a:buChar char="•"/>
        <a:defRPr sz="1999" b="0" i="0" kern="1200">
          <a:solidFill>
            <a:schemeClr val="tx1"/>
          </a:solidFill>
          <a:latin typeface="Adobe Clean SemiLight" panose="020B0403020404020204" pitchFamily="34" charset="0"/>
          <a:ea typeface="+mn-ea"/>
          <a:cs typeface="+mn-cs"/>
        </a:defRPr>
      </a:lvl2pPr>
      <a:lvl3pPr marL="1142657" indent="-228531" algn="l" defTabSz="914126" rtl="0" eaLnBrk="1" latinLnBrk="0" hangingPunct="1">
        <a:lnSpc>
          <a:spcPct val="100000"/>
        </a:lnSpc>
        <a:spcBef>
          <a:spcPts val="1799"/>
        </a:spcBef>
        <a:buSzPct val="70000"/>
        <a:buFont typeface="Arial" panose="020B0604020202020204" pitchFamily="34" charset="0"/>
        <a:buChar char="•"/>
        <a:defRPr sz="1799" b="0" i="0" kern="1200">
          <a:solidFill>
            <a:schemeClr val="tx1"/>
          </a:solidFill>
          <a:latin typeface="Adobe Clean SemiLight" panose="020B0403020404020204" pitchFamily="34" charset="0"/>
          <a:ea typeface="+mn-ea"/>
          <a:cs typeface="+mn-cs"/>
        </a:defRPr>
      </a:lvl3pPr>
      <a:lvl4pPr marL="1599720" indent="-228531" algn="l" defTabSz="914126" rtl="0" eaLnBrk="1" latinLnBrk="0" hangingPunct="1">
        <a:lnSpc>
          <a:spcPct val="100000"/>
        </a:lnSpc>
        <a:spcBef>
          <a:spcPts val="1799"/>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6783" indent="-228531" algn="l" defTabSz="914126" rtl="0" eaLnBrk="1" latinLnBrk="0" hangingPunct="1">
        <a:lnSpc>
          <a:spcPct val="100000"/>
        </a:lnSpc>
        <a:spcBef>
          <a:spcPts val="1799"/>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
        <p:nvSpPr>
          <p:cNvPr id="5" name="Footer Placeholder 4"/>
          <p:cNvSpPr>
            <a:spLocks noGrp="1"/>
          </p:cNvSpPr>
          <p:nvPr>
            <p:ph type="ftr" sz="quarter" idx="3"/>
          </p:nvPr>
        </p:nvSpPr>
        <p:spPr>
          <a:xfrm>
            <a:off x="1161193" y="6565991"/>
            <a:ext cx="4325207"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3393" y="6572445"/>
            <a:ext cx="565215"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801" y="287507"/>
            <a:ext cx="11582400" cy="674518"/>
          </a:xfrm>
          <a:prstGeom prst="rect">
            <a:avLst/>
          </a:prstGeom>
        </p:spPr>
        <p:txBody>
          <a:bodyPr vert="horz" lIns="45720" tIns="45720" rIns="45720" bIns="45720" rtlCol="0" anchor="ctr">
            <a:noAutofit/>
          </a:bodyPr>
          <a:lstStyle/>
          <a:p>
            <a:r>
              <a:rPr lang="en-US"/>
              <a:t>Click to edit Master title style</a:t>
            </a:r>
          </a:p>
        </p:txBody>
      </p:sp>
      <p:sp>
        <p:nvSpPr>
          <p:cNvPr id="3" name="Text Placeholder 2"/>
          <p:cNvSpPr>
            <a:spLocks noGrp="1"/>
          </p:cNvSpPr>
          <p:nvPr>
            <p:ph type="body" idx="1"/>
          </p:nvPr>
        </p:nvSpPr>
        <p:spPr>
          <a:xfrm>
            <a:off x="304801" y="1192212"/>
            <a:ext cx="11582400" cy="50292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 2023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userDrawn="1"/>
        </p:nvSpPr>
        <p:spPr>
          <a:xfrm>
            <a:off x="2967019" y="-552841"/>
            <a:ext cx="163550"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9137" y="-552841"/>
            <a:ext cx="182790"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7639" y="-552841"/>
            <a:ext cx="1843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530" y="3737819"/>
            <a:ext cx="157135"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8001"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7338"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40955" y="-552841"/>
            <a:ext cx="177980"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6171" y="-552841"/>
            <a:ext cx="158739"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8000"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5999"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3999"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810" y="3814763"/>
            <a:ext cx="22944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925" y="-549443"/>
            <a:ext cx="2321425"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8675" y="1589"/>
            <a:ext cx="68559"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8675" y="6440488"/>
            <a:ext cx="68559"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8675" y="1193800"/>
            <a:ext cx="68559"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92605" y="443808"/>
            <a:ext cx="24692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92605" y="6495357"/>
            <a:ext cx="360770"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92606" y="3629868"/>
            <a:ext cx="436131"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8675" y="6440488"/>
            <a:ext cx="6855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8675" y="1193799"/>
            <a:ext cx="6855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93313" y="6578476"/>
            <a:ext cx="567076" cy="147351"/>
          </a:xfrm>
          <a:prstGeom prst="rect">
            <a:avLst/>
          </a:prstGeom>
        </p:spPr>
      </p:pic>
    </p:spTree>
    <p:extLst>
      <p:ext uri="{BB962C8B-B14F-4D97-AF65-F5344CB8AC3E}">
        <p14:creationId xmlns:p14="http://schemas.microsoft.com/office/powerpoint/2010/main" val="91845239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sldNum="0"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5ACBF0"/>
          </p15:clr>
        </p15:guide>
        <p15:guide id="2" pos="4032">
          <p15:clr>
            <a:srgbClr val="FDE53C"/>
          </p15:clr>
        </p15:guide>
        <p15:guide id="3" pos="3651">
          <p15:clr>
            <a:srgbClr val="FDE53C"/>
          </p15:clr>
        </p15:guide>
        <p15:guide id="4" pos="5758">
          <p15:clr>
            <a:srgbClr val="5ACBF0"/>
          </p15:clr>
        </p15:guide>
        <p15:guide id="5" pos="7488">
          <p15:clr>
            <a:srgbClr val="A4A3A4"/>
          </p15:clr>
        </p15:guide>
        <p15:guide id="6" pos="1919">
          <p15:clr>
            <a:srgbClr val="5ACBF0"/>
          </p15:clr>
        </p15:guide>
        <p15:guide id="7" pos="191">
          <p15:clr>
            <a:srgbClr val="A4A3A4"/>
          </p15:clr>
        </p15:guide>
        <p15:guide id="8" orient="horz" pos="2405">
          <p15:clr>
            <a:srgbClr val="5ACBF0"/>
          </p15:clr>
        </p15:guide>
        <p15:guide id="11" orient="horz" pos="751">
          <p15:clr>
            <a:srgbClr val="F26B43"/>
          </p15:clr>
        </p15:guide>
        <p15:guide id="14" orient="horz" pos="4057">
          <p15:clr>
            <a:srgbClr val="F26B43"/>
          </p15:clr>
        </p15:guide>
        <p15:guide id="15" orient="horz" pos="3924">
          <p15:clr>
            <a:srgbClr val="A4A3A4"/>
          </p15:clr>
        </p15:guide>
        <p15:guide id="17" pos="2560">
          <p15:clr>
            <a:srgbClr val="C35EA4"/>
          </p15:clr>
        </p15:guide>
        <p15:guide id="18" pos="5120">
          <p15:clr>
            <a:srgbClr val="C35EA4"/>
          </p15:clr>
        </p15:guide>
        <p15:guide id="19" pos="1728">
          <p15:clr>
            <a:srgbClr val="FDE53C"/>
          </p15:clr>
        </p15:guide>
        <p15:guide id="20" pos="2106">
          <p15:clr>
            <a:srgbClr val="FDE53C"/>
          </p15:clr>
        </p15:guide>
        <p15:guide id="21" pos="2369">
          <p15:clr>
            <a:srgbClr val="9FCC3B"/>
          </p15:clr>
        </p15:guide>
        <p15:guide id="22" pos="2749">
          <p15:clr>
            <a:srgbClr val="9FCC3B"/>
          </p15:clr>
        </p15:guide>
        <p15:guide id="23" pos="4925">
          <p15:clr>
            <a:srgbClr val="9FCC3B"/>
          </p15:clr>
        </p15:guide>
        <p15:guide id="24" pos="5309">
          <p15:clr>
            <a:srgbClr val="9FCC3B"/>
          </p15:clr>
        </p15:guide>
        <p15:guide id="25" pos="5565">
          <p15:clr>
            <a:srgbClr val="FDE53C"/>
          </p15:clr>
        </p15:guide>
        <p15:guide id="26" pos="5947">
          <p15:clr>
            <a:srgbClr val="FDE53C"/>
          </p15:clr>
        </p15:guide>
        <p15:guide id="27" orient="horz" pos="2594">
          <p15:clr>
            <a:srgbClr val="FDE53C"/>
          </p15:clr>
        </p15:guide>
        <p15:guide id="28" orient="horz" pos="2208">
          <p15:clr>
            <a:srgbClr val="FDE53C"/>
          </p15:clr>
        </p15:guide>
        <p15:guide id="35" orient="horz" pos="1053">
          <p15:clr>
            <a:srgbClr val="FDE53C"/>
          </p15:clr>
        </p15:guide>
        <p15:guide id="36" orient="horz" pos="894">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
        <p:nvSpPr>
          <p:cNvPr id="5" name="Footer Placeholder 4"/>
          <p:cNvSpPr>
            <a:spLocks noGrp="1"/>
          </p:cNvSpPr>
          <p:nvPr>
            <p:ph type="ftr" sz="quarter" idx="3"/>
          </p:nvPr>
        </p:nvSpPr>
        <p:spPr>
          <a:xfrm>
            <a:off x="1161193" y="6565991"/>
            <a:ext cx="4325207"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3393" y="6572445"/>
            <a:ext cx="565215"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801" y="287507"/>
            <a:ext cx="11582400" cy="674518"/>
          </a:xfrm>
          <a:prstGeom prst="rect">
            <a:avLst/>
          </a:prstGeom>
        </p:spPr>
        <p:txBody>
          <a:bodyPr vert="horz" lIns="45720" tIns="45720" rIns="45720" bIns="45720" rtlCol="0" anchor="ctr">
            <a:noAutofit/>
          </a:bodyPr>
          <a:lstStyle/>
          <a:p>
            <a:r>
              <a:rPr lang="en-US"/>
              <a:t>Click to edit Master title style</a:t>
            </a:r>
          </a:p>
        </p:txBody>
      </p:sp>
      <p:sp>
        <p:nvSpPr>
          <p:cNvPr id="3" name="Text Placeholder 2"/>
          <p:cNvSpPr>
            <a:spLocks noGrp="1"/>
          </p:cNvSpPr>
          <p:nvPr>
            <p:ph type="body" idx="1"/>
          </p:nvPr>
        </p:nvSpPr>
        <p:spPr>
          <a:xfrm>
            <a:off x="304801" y="1192212"/>
            <a:ext cx="11582400" cy="50292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6281525" y="6565990"/>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 2023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userDrawn="1"/>
        </p:nvSpPr>
        <p:spPr>
          <a:xfrm>
            <a:off x="2967019" y="-552841"/>
            <a:ext cx="163550"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9137" y="-552841"/>
            <a:ext cx="182790"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7639" y="-552841"/>
            <a:ext cx="1843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530" y="3737819"/>
            <a:ext cx="157135"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8001"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7338"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40955" y="-552841"/>
            <a:ext cx="177980"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6171" y="-552841"/>
            <a:ext cx="158739"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8000"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5999"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3999"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810" y="3814763"/>
            <a:ext cx="22944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925" y="-549443"/>
            <a:ext cx="2321425"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8675" y="1589"/>
            <a:ext cx="68559"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8675" y="6440488"/>
            <a:ext cx="68559"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8675" y="1193800"/>
            <a:ext cx="68559"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92605" y="443808"/>
            <a:ext cx="24692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92605" y="6495357"/>
            <a:ext cx="360770"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92606" y="3629868"/>
            <a:ext cx="436131"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8675" y="6440488"/>
            <a:ext cx="6855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8675" y="1193799"/>
            <a:ext cx="6855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93313" y="6578476"/>
            <a:ext cx="567076" cy="147351"/>
          </a:xfrm>
          <a:prstGeom prst="rect">
            <a:avLst/>
          </a:prstGeom>
        </p:spPr>
      </p:pic>
    </p:spTree>
    <p:extLst>
      <p:ext uri="{BB962C8B-B14F-4D97-AF65-F5344CB8AC3E}">
        <p14:creationId xmlns:p14="http://schemas.microsoft.com/office/powerpoint/2010/main" val="46774070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hf sldNum="0"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5ACBF0"/>
          </p15:clr>
        </p15:guide>
        <p15:guide id="2" pos="4032">
          <p15:clr>
            <a:srgbClr val="FDE53C"/>
          </p15:clr>
        </p15:guide>
        <p15:guide id="3" pos="3651">
          <p15:clr>
            <a:srgbClr val="FDE53C"/>
          </p15:clr>
        </p15:guide>
        <p15:guide id="4" pos="5758">
          <p15:clr>
            <a:srgbClr val="5ACBF0"/>
          </p15:clr>
        </p15:guide>
        <p15:guide id="5" pos="7488">
          <p15:clr>
            <a:srgbClr val="A4A3A4"/>
          </p15:clr>
        </p15:guide>
        <p15:guide id="6" pos="1919">
          <p15:clr>
            <a:srgbClr val="5ACBF0"/>
          </p15:clr>
        </p15:guide>
        <p15:guide id="7" pos="191">
          <p15:clr>
            <a:srgbClr val="A4A3A4"/>
          </p15:clr>
        </p15:guide>
        <p15:guide id="8" orient="horz" pos="2405">
          <p15:clr>
            <a:srgbClr val="5ACBF0"/>
          </p15:clr>
        </p15:guide>
        <p15:guide id="11" orient="horz" pos="751">
          <p15:clr>
            <a:srgbClr val="F26B43"/>
          </p15:clr>
        </p15:guide>
        <p15:guide id="14" orient="horz" pos="4057">
          <p15:clr>
            <a:srgbClr val="F26B43"/>
          </p15:clr>
        </p15:guide>
        <p15:guide id="15" orient="horz" pos="3924">
          <p15:clr>
            <a:srgbClr val="A4A3A4"/>
          </p15:clr>
        </p15:guide>
        <p15:guide id="17" pos="2560">
          <p15:clr>
            <a:srgbClr val="C35EA4"/>
          </p15:clr>
        </p15:guide>
        <p15:guide id="18" pos="5120">
          <p15:clr>
            <a:srgbClr val="C35EA4"/>
          </p15:clr>
        </p15:guide>
        <p15:guide id="19" pos="1728">
          <p15:clr>
            <a:srgbClr val="FDE53C"/>
          </p15:clr>
        </p15:guide>
        <p15:guide id="20" pos="2106">
          <p15:clr>
            <a:srgbClr val="FDE53C"/>
          </p15:clr>
        </p15:guide>
        <p15:guide id="21" pos="2369">
          <p15:clr>
            <a:srgbClr val="9FCC3B"/>
          </p15:clr>
        </p15:guide>
        <p15:guide id="22" pos="2749">
          <p15:clr>
            <a:srgbClr val="9FCC3B"/>
          </p15:clr>
        </p15:guide>
        <p15:guide id="23" pos="4925">
          <p15:clr>
            <a:srgbClr val="9FCC3B"/>
          </p15:clr>
        </p15:guide>
        <p15:guide id="24" pos="5309">
          <p15:clr>
            <a:srgbClr val="9FCC3B"/>
          </p15:clr>
        </p15:guide>
        <p15:guide id="25" pos="5565">
          <p15:clr>
            <a:srgbClr val="FDE53C"/>
          </p15:clr>
        </p15:guide>
        <p15:guide id="26" pos="5947">
          <p15:clr>
            <a:srgbClr val="FDE53C"/>
          </p15:clr>
        </p15:guide>
        <p15:guide id="27" orient="horz" pos="2594">
          <p15:clr>
            <a:srgbClr val="FDE53C"/>
          </p15:clr>
        </p15:guide>
        <p15:guide id="28" orient="horz" pos="2208">
          <p15:clr>
            <a:srgbClr val="FDE53C"/>
          </p15:clr>
        </p15:guide>
        <p15:guide id="35" orient="horz" pos="1053">
          <p15:clr>
            <a:srgbClr val="FDE53C"/>
          </p15:clr>
        </p15:guide>
        <p15:guide id="36" orient="horz" pos="894">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706D5-6828-6BE5-4FA8-D661A34B9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4982D1-6C77-749E-D224-0364893025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45D863-CBE5-0D26-1D3B-7359E86CBD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33B331-51F8-4599-BCFC-BBE8738273B6}" type="datetimeFigureOut">
              <a:rPr lang="en-IN" smtClean="0"/>
              <a:t>15-02-2024</a:t>
            </a:fld>
            <a:endParaRPr lang="en-IN"/>
          </a:p>
        </p:txBody>
      </p:sp>
      <p:sp>
        <p:nvSpPr>
          <p:cNvPr id="5" name="Footer Placeholder 4">
            <a:extLst>
              <a:ext uri="{FF2B5EF4-FFF2-40B4-BE49-F238E27FC236}">
                <a16:creationId xmlns:a16="http://schemas.microsoft.com/office/drawing/2014/main" id="{BA143B9E-842C-DE79-7EEF-AAE340A14C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E1B4AC-E968-701A-D84E-7BD71E666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75033A-BEC0-401D-84BE-07094039C286}" type="slidenum">
              <a:rPr lang="en-IN" smtClean="0"/>
              <a:t>‹#›</a:t>
            </a:fld>
            <a:endParaRPr lang="en-IN"/>
          </a:p>
        </p:txBody>
      </p:sp>
    </p:spTree>
    <p:extLst>
      <p:ext uri="{BB962C8B-B14F-4D97-AF65-F5344CB8AC3E}">
        <p14:creationId xmlns:p14="http://schemas.microsoft.com/office/powerpoint/2010/main" val="2627989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5DD_3CFBA9D9.xml"/><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5.wdp"/><Relationship Id="rId18" Type="http://schemas.openxmlformats.org/officeDocument/2006/relationships/image" Target="../media/image38.png"/><Relationship Id="rId3" Type="http://schemas.openxmlformats.org/officeDocument/2006/relationships/image" Target="../media/image29.png"/><Relationship Id="rId7" Type="http://schemas.microsoft.com/office/2007/relationships/hdphoto" Target="../media/hdphoto2.wdp"/><Relationship Id="rId12" Type="http://schemas.openxmlformats.org/officeDocument/2006/relationships/image" Target="../media/image35.png"/><Relationship Id="rId17" Type="http://schemas.microsoft.com/office/2007/relationships/hdphoto" Target="../media/hdphoto7.wdp"/><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45.xml"/><Relationship Id="rId6" Type="http://schemas.openxmlformats.org/officeDocument/2006/relationships/image" Target="../media/image32.png"/><Relationship Id="rId11" Type="http://schemas.microsoft.com/office/2007/relationships/hdphoto" Target="../media/hdphoto4.wdp"/><Relationship Id="rId5" Type="http://schemas.openxmlformats.org/officeDocument/2006/relationships/image" Target="../media/image31.png"/><Relationship Id="rId15" Type="http://schemas.microsoft.com/office/2007/relationships/hdphoto" Target="../media/hdphoto6.wdp"/><Relationship Id="rId10" Type="http://schemas.openxmlformats.org/officeDocument/2006/relationships/image" Target="../media/image34.png"/><Relationship Id="rId19" Type="http://schemas.microsoft.com/office/2007/relationships/hdphoto" Target="../media/hdphoto8.wdp"/><Relationship Id="rId4" Type="http://schemas.openxmlformats.org/officeDocument/2006/relationships/image" Target="../media/image30.png"/><Relationship Id="rId9" Type="http://schemas.microsoft.com/office/2007/relationships/hdphoto" Target="../media/hdphoto3.wdp"/><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53D73D17-5DFE-B74B-A582-5F510CC72B7C}"/>
              </a:ext>
            </a:extLst>
          </p:cNvPr>
          <p:cNvSpPr>
            <a:spLocks noGrp="1" noChangeArrowheads="1"/>
          </p:cNvSpPr>
          <p:nvPr>
            <p:ph type="title"/>
          </p:nvPr>
        </p:nvSpPr>
        <p:spPr>
          <a:xfrm>
            <a:off x="1941792" y="2671645"/>
            <a:ext cx="7627510" cy="1213050"/>
          </a:xfrm>
        </p:spPr>
        <p:txBody>
          <a:bodyPr/>
          <a:lstStyle/>
          <a:p>
            <a:r>
              <a:rPr lang="en-US" sz="3600">
                <a:solidFill>
                  <a:srgbClr val="FFFFFF"/>
                </a:solidFill>
                <a:latin typeface="Adobe Clean ExtraBold"/>
              </a:rPr>
              <a:t>High Speed Lane (HSL) Overview</a:t>
            </a:r>
            <a:br>
              <a:rPr lang="en-US" sz="3600">
                <a:latin typeface="Adobe Clean ExtraBold"/>
              </a:rPr>
            </a:br>
            <a:r>
              <a:rPr lang="en-US" sz="4000">
                <a:latin typeface="Adobe Clean ExtraBold"/>
              </a:rPr>
              <a:t>                 </a:t>
            </a:r>
            <a:r>
              <a:rPr lang="en-US" sz="2400">
                <a:latin typeface="Adobe Clean ExtraBold"/>
              </a:rPr>
              <a:t>  HSL Team</a:t>
            </a:r>
            <a:endParaRPr lang="en-US" altLang="en-US" sz="2400"/>
          </a:p>
        </p:txBody>
      </p:sp>
    </p:spTree>
    <p:extLst>
      <p:ext uri="{BB962C8B-B14F-4D97-AF65-F5344CB8AC3E}">
        <p14:creationId xmlns:p14="http://schemas.microsoft.com/office/powerpoint/2010/main" val="2979510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50A8C3-D02B-A2E1-C71D-0D6F85B1D16A}"/>
              </a:ext>
            </a:extLst>
          </p:cNvPr>
          <p:cNvSpPr>
            <a:spLocks noGrp="1"/>
          </p:cNvSpPr>
          <p:nvPr>
            <p:ph sz="quarter" idx="12"/>
          </p:nvPr>
        </p:nvSpPr>
        <p:spPr/>
        <p:txBody>
          <a:bodyPr vert="horz" lIns="45720" tIns="45720" rIns="45720" bIns="45720" rtlCol="0" anchor="t">
            <a:noAutofit/>
          </a:bodyPr>
          <a:lstStyle/>
          <a:p>
            <a:r>
              <a:rPr lang="en-US" sz="3550">
                <a:latin typeface="Adobe Clean ExtraBold"/>
              </a:rPr>
              <a:t>HSL Pilot: GM Canada</a:t>
            </a:r>
            <a:endParaRPr lang="en-US"/>
          </a:p>
        </p:txBody>
      </p:sp>
    </p:spTree>
    <p:extLst>
      <p:ext uri="{BB962C8B-B14F-4D97-AF65-F5344CB8AC3E}">
        <p14:creationId xmlns:p14="http://schemas.microsoft.com/office/powerpoint/2010/main" val="1205675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5773F8-D273-5663-35AF-672AF501AE13}"/>
              </a:ext>
            </a:extLst>
          </p:cNvPr>
          <p:cNvSpPr>
            <a:spLocks noGrp="1"/>
          </p:cNvSpPr>
          <p:nvPr>
            <p:ph type="body" sz="quarter" idx="14"/>
          </p:nvPr>
        </p:nvSpPr>
        <p:spPr>
          <a:xfrm>
            <a:off x="2" y="4615"/>
            <a:ext cx="12191998" cy="592169"/>
          </a:xfrm>
        </p:spPr>
        <p:txBody>
          <a:bodyPr/>
          <a:lstStyle/>
          <a:p>
            <a:r>
              <a:rPr lang="en-US" sz="2400">
                <a:solidFill>
                  <a:srgbClr val="1779BA"/>
                </a:solidFill>
              </a:rPr>
              <a:t>Path to Faster Deployment | </a:t>
            </a:r>
            <a:r>
              <a:rPr lang="en-US" sz="2400">
                <a:solidFill>
                  <a:schemeClr val="tx1"/>
                </a:solidFill>
              </a:rPr>
              <a:t>High Speed Lane Service - GM Canada</a:t>
            </a:r>
          </a:p>
        </p:txBody>
      </p:sp>
      <p:sp>
        <p:nvSpPr>
          <p:cNvPr id="4" name="Rounded Rectangle 3">
            <a:extLst>
              <a:ext uri="{FF2B5EF4-FFF2-40B4-BE49-F238E27FC236}">
                <a16:creationId xmlns:a16="http://schemas.microsoft.com/office/drawing/2014/main" id="{8617ECCB-EF73-9933-00D6-1707471BDBFA}"/>
              </a:ext>
            </a:extLst>
          </p:cNvPr>
          <p:cNvSpPr/>
          <p:nvPr/>
        </p:nvSpPr>
        <p:spPr>
          <a:xfrm>
            <a:off x="1468172" y="1741059"/>
            <a:ext cx="4092458" cy="2381015"/>
          </a:xfrm>
          <a:prstGeom prst="roundRect">
            <a:avLst>
              <a:gd name="adj" fmla="val 8395"/>
            </a:avLst>
          </a:prstGeom>
          <a:solidFill>
            <a:srgbClr val="1779B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5" name="TextBox 4">
            <a:extLst>
              <a:ext uri="{FF2B5EF4-FFF2-40B4-BE49-F238E27FC236}">
                <a16:creationId xmlns:a16="http://schemas.microsoft.com/office/drawing/2014/main" id="{9F8B1AAD-FE81-8899-0CCD-C143370CB35C}"/>
              </a:ext>
            </a:extLst>
          </p:cNvPr>
          <p:cNvSpPr txBox="1"/>
          <p:nvPr/>
        </p:nvSpPr>
        <p:spPr>
          <a:xfrm>
            <a:off x="7910230" y="4719597"/>
            <a:ext cx="3095270" cy="1600438"/>
          </a:xfrm>
          <a:prstGeom prst="rect">
            <a:avLst/>
          </a:prstGeom>
          <a:noFill/>
        </p:spPr>
        <p:txBody>
          <a:bodyPr wrap="square" rtlCol="0">
            <a:spAutoFit/>
          </a:bodyPr>
          <a:lstStyle/>
          <a:p>
            <a:r>
              <a:rPr lang="en-US" sz="1400" b="1" u="sng"/>
              <a:t>Customer Artifacts:</a:t>
            </a:r>
          </a:p>
          <a:p>
            <a:pPr marL="342900" indent="-342900">
              <a:buFont typeface="Wingdings" pitchFamily="2" charset="2"/>
              <a:buChar char="ü"/>
            </a:pPr>
            <a:r>
              <a:rPr lang="en-US" sz="1400"/>
              <a:t>Use Case and approach (pre-sales)</a:t>
            </a:r>
          </a:p>
          <a:p>
            <a:pPr marL="342900" indent="-342900">
              <a:buFont typeface="Wingdings" pitchFamily="2" charset="2"/>
              <a:buChar char="ü"/>
            </a:pPr>
            <a:r>
              <a:rPr lang="en-US" sz="1400"/>
              <a:t>Architecture &amp; Use cases </a:t>
            </a:r>
          </a:p>
          <a:p>
            <a:pPr marL="342900" indent="-342900">
              <a:buFont typeface="Wingdings" pitchFamily="2" charset="2"/>
              <a:buChar char="ü"/>
            </a:pPr>
            <a:r>
              <a:rPr lang="en-US" sz="1400"/>
              <a:t>Data mapping </a:t>
            </a:r>
          </a:p>
          <a:p>
            <a:pPr marL="342900" indent="-342900">
              <a:buFont typeface="Wingdings" pitchFamily="2" charset="2"/>
              <a:buChar char="ü"/>
            </a:pPr>
            <a:r>
              <a:rPr lang="en-US" sz="1400"/>
              <a:t>CDP runbook</a:t>
            </a:r>
          </a:p>
          <a:p>
            <a:pPr marL="342900" indent="-342900">
              <a:buFont typeface="Wingdings" pitchFamily="2" charset="2"/>
              <a:buChar char="ü"/>
            </a:pPr>
            <a:r>
              <a:rPr lang="en-US" sz="1400"/>
              <a:t>Postman scripts </a:t>
            </a:r>
          </a:p>
          <a:p>
            <a:pPr marL="342900" indent="-342900">
              <a:buFont typeface="Wingdings" pitchFamily="2" charset="2"/>
              <a:buChar char="ü"/>
            </a:pPr>
            <a:r>
              <a:rPr lang="en-US" sz="1400"/>
              <a:t>Multiple sessions (TBD) </a:t>
            </a:r>
          </a:p>
        </p:txBody>
      </p:sp>
      <p:sp>
        <p:nvSpPr>
          <p:cNvPr id="6" name="TextBox 5">
            <a:extLst>
              <a:ext uri="{FF2B5EF4-FFF2-40B4-BE49-F238E27FC236}">
                <a16:creationId xmlns:a16="http://schemas.microsoft.com/office/drawing/2014/main" id="{03C1579F-D0BA-C387-3E31-C5E33ABD4BA4}"/>
              </a:ext>
            </a:extLst>
          </p:cNvPr>
          <p:cNvSpPr txBox="1"/>
          <p:nvPr/>
        </p:nvSpPr>
        <p:spPr>
          <a:xfrm>
            <a:off x="1540443" y="1875731"/>
            <a:ext cx="3831498" cy="2062103"/>
          </a:xfrm>
          <a:prstGeom prst="rect">
            <a:avLst/>
          </a:prstGeom>
          <a:noFill/>
        </p:spPr>
        <p:txBody>
          <a:bodyPr wrap="square" rtlCol="0">
            <a:spAutoFit/>
          </a:bodyPr>
          <a:lstStyle/>
          <a:p>
            <a:r>
              <a:rPr lang="en-US" sz="1600" b="1" u="sng">
                <a:solidFill>
                  <a:schemeClr val="bg1"/>
                </a:solidFill>
              </a:rPr>
              <a:t>How we approached</a:t>
            </a:r>
          </a:p>
          <a:p>
            <a:pPr marL="342900" indent="-342900">
              <a:buFontTx/>
              <a:buAutoNum type="arabicPeriod"/>
            </a:pPr>
            <a:r>
              <a:rPr lang="en-US" sz="1600">
                <a:solidFill>
                  <a:schemeClr val="bg1"/>
                </a:solidFill>
              </a:rPr>
              <a:t>Strong pre-sales alignment </a:t>
            </a:r>
          </a:p>
          <a:p>
            <a:pPr marL="342900" indent="-342900">
              <a:buFontTx/>
              <a:buAutoNum type="arabicPeriod"/>
            </a:pPr>
            <a:r>
              <a:rPr lang="en-US" sz="1600" u="sng">
                <a:solidFill>
                  <a:schemeClr val="bg1"/>
                </a:solidFill>
              </a:rPr>
              <a:t>Customer data readiness </a:t>
            </a:r>
          </a:p>
          <a:p>
            <a:pPr marL="342900" indent="-342900">
              <a:buFontTx/>
              <a:buAutoNum type="arabicPeriod"/>
            </a:pPr>
            <a:r>
              <a:rPr lang="en-US" sz="1600">
                <a:solidFill>
                  <a:schemeClr val="bg1"/>
                </a:solidFill>
              </a:rPr>
              <a:t>HSL project plan and milestones</a:t>
            </a:r>
          </a:p>
          <a:p>
            <a:pPr marL="342900" indent="-342900">
              <a:buAutoNum type="arabicPeriod"/>
            </a:pPr>
            <a:r>
              <a:rPr lang="en-US" sz="1600">
                <a:solidFill>
                  <a:schemeClr val="bg1"/>
                </a:solidFill>
              </a:rPr>
              <a:t>Combined Use case &amp; Design session</a:t>
            </a:r>
          </a:p>
          <a:p>
            <a:pPr marL="342900" indent="-342900">
              <a:buAutoNum type="arabicPeriod"/>
            </a:pPr>
            <a:r>
              <a:rPr lang="en-US" sz="1600">
                <a:solidFill>
                  <a:schemeClr val="bg1"/>
                </a:solidFill>
              </a:rPr>
              <a:t>“3” weeks development from provisioning</a:t>
            </a:r>
          </a:p>
          <a:p>
            <a:pPr marL="342900" indent="-342900">
              <a:buAutoNum type="arabicPeriod"/>
            </a:pPr>
            <a:r>
              <a:rPr lang="en-US" sz="1600">
                <a:solidFill>
                  <a:schemeClr val="bg1"/>
                </a:solidFill>
              </a:rPr>
              <a:t>Lean team – focused SME’s </a:t>
            </a:r>
          </a:p>
        </p:txBody>
      </p:sp>
      <p:sp>
        <p:nvSpPr>
          <p:cNvPr id="7" name="Right Arrow 6">
            <a:extLst>
              <a:ext uri="{FF2B5EF4-FFF2-40B4-BE49-F238E27FC236}">
                <a16:creationId xmlns:a16="http://schemas.microsoft.com/office/drawing/2014/main" id="{700FA7ED-DE58-F064-0C6E-BEDDCD03E06B}"/>
              </a:ext>
            </a:extLst>
          </p:cNvPr>
          <p:cNvSpPr/>
          <p:nvPr/>
        </p:nvSpPr>
        <p:spPr>
          <a:xfrm>
            <a:off x="828765" y="5016636"/>
            <a:ext cx="5378322" cy="307731"/>
          </a:xfrm>
          <a:prstGeom prst="rightArrow">
            <a:avLst/>
          </a:prstGeom>
          <a:solidFill>
            <a:srgbClr val="C8DA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TextBox 7">
            <a:extLst>
              <a:ext uri="{FF2B5EF4-FFF2-40B4-BE49-F238E27FC236}">
                <a16:creationId xmlns:a16="http://schemas.microsoft.com/office/drawing/2014/main" id="{1114331D-7F79-8CFE-5052-E8CF8525EB90}"/>
              </a:ext>
            </a:extLst>
          </p:cNvPr>
          <p:cNvSpPr txBox="1"/>
          <p:nvPr/>
        </p:nvSpPr>
        <p:spPr>
          <a:xfrm>
            <a:off x="338363" y="5409664"/>
            <a:ext cx="656526" cy="369332"/>
          </a:xfrm>
          <a:prstGeom prst="rect">
            <a:avLst/>
          </a:prstGeom>
          <a:noFill/>
        </p:spPr>
        <p:txBody>
          <a:bodyPr wrap="square" rtlCol="0">
            <a:spAutoFit/>
          </a:bodyPr>
          <a:lstStyle/>
          <a:p>
            <a:r>
              <a:rPr lang="en-US" sz="1800"/>
              <a:t>Sept </a:t>
            </a:r>
          </a:p>
        </p:txBody>
      </p:sp>
      <p:sp>
        <p:nvSpPr>
          <p:cNvPr id="9" name="TextBox 8">
            <a:extLst>
              <a:ext uri="{FF2B5EF4-FFF2-40B4-BE49-F238E27FC236}">
                <a16:creationId xmlns:a16="http://schemas.microsoft.com/office/drawing/2014/main" id="{5B7ADEB8-880F-DD70-59F5-43EA89976702}"/>
              </a:ext>
            </a:extLst>
          </p:cNvPr>
          <p:cNvSpPr txBox="1"/>
          <p:nvPr/>
        </p:nvSpPr>
        <p:spPr>
          <a:xfrm>
            <a:off x="2510042" y="5409664"/>
            <a:ext cx="551754" cy="369332"/>
          </a:xfrm>
          <a:prstGeom prst="rect">
            <a:avLst/>
          </a:prstGeom>
          <a:noFill/>
        </p:spPr>
        <p:txBody>
          <a:bodyPr wrap="square" rtlCol="0">
            <a:spAutoFit/>
          </a:bodyPr>
          <a:lstStyle/>
          <a:p>
            <a:r>
              <a:rPr lang="en-US" sz="1800"/>
              <a:t>Oct </a:t>
            </a:r>
          </a:p>
        </p:txBody>
      </p:sp>
      <p:sp>
        <p:nvSpPr>
          <p:cNvPr id="10" name="TextBox 9">
            <a:extLst>
              <a:ext uri="{FF2B5EF4-FFF2-40B4-BE49-F238E27FC236}">
                <a16:creationId xmlns:a16="http://schemas.microsoft.com/office/drawing/2014/main" id="{4306E2E9-1411-165B-E4ED-1D0403B11F1F}"/>
              </a:ext>
            </a:extLst>
          </p:cNvPr>
          <p:cNvSpPr txBox="1"/>
          <p:nvPr/>
        </p:nvSpPr>
        <p:spPr>
          <a:xfrm>
            <a:off x="4909634" y="5409664"/>
            <a:ext cx="611065" cy="369332"/>
          </a:xfrm>
          <a:prstGeom prst="rect">
            <a:avLst/>
          </a:prstGeom>
          <a:noFill/>
        </p:spPr>
        <p:txBody>
          <a:bodyPr wrap="square" rtlCol="0">
            <a:spAutoFit/>
          </a:bodyPr>
          <a:lstStyle/>
          <a:p>
            <a:r>
              <a:rPr lang="en-US" sz="1800"/>
              <a:t>Nov </a:t>
            </a:r>
          </a:p>
        </p:txBody>
      </p:sp>
      <p:sp>
        <p:nvSpPr>
          <p:cNvPr id="11" name="TextBox 10">
            <a:extLst>
              <a:ext uri="{FF2B5EF4-FFF2-40B4-BE49-F238E27FC236}">
                <a16:creationId xmlns:a16="http://schemas.microsoft.com/office/drawing/2014/main" id="{DD8BB26A-6665-D92A-D482-0F3A683F15D3}"/>
              </a:ext>
            </a:extLst>
          </p:cNvPr>
          <p:cNvSpPr txBox="1"/>
          <p:nvPr/>
        </p:nvSpPr>
        <p:spPr>
          <a:xfrm>
            <a:off x="5327918" y="5220503"/>
            <a:ext cx="736099" cy="523220"/>
          </a:xfrm>
          <a:prstGeom prst="rect">
            <a:avLst/>
          </a:prstGeom>
          <a:noFill/>
        </p:spPr>
        <p:txBody>
          <a:bodyPr wrap="square" rtlCol="0">
            <a:spAutoFit/>
          </a:bodyPr>
          <a:lstStyle/>
          <a:p>
            <a:r>
              <a:rPr lang="en-US" sz="1400">
                <a:solidFill>
                  <a:schemeClr val="accent1"/>
                </a:solidFill>
              </a:rPr>
              <a:t>17h Nov</a:t>
            </a:r>
          </a:p>
        </p:txBody>
      </p:sp>
      <p:sp>
        <p:nvSpPr>
          <p:cNvPr id="12" name="TextBox 11">
            <a:extLst>
              <a:ext uri="{FF2B5EF4-FFF2-40B4-BE49-F238E27FC236}">
                <a16:creationId xmlns:a16="http://schemas.microsoft.com/office/drawing/2014/main" id="{D32A8BDB-9393-8F13-C87D-FE0D35DBDA0C}"/>
              </a:ext>
            </a:extLst>
          </p:cNvPr>
          <p:cNvSpPr txBox="1"/>
          <p:nvPr/>
        </p:nvSpPr>
        <p:spPr>
          <a:xfrm>
            <a:off x="5130350" y="4818832"/>
            <a:ext cx="1128731" cy="307777"/>
          </a:xfrm>
          <a:prstGeom prst="rect">
            <a:avLst/>
          </a:prstGeom>
          <a:noFill/>
        </p:spPr>
        <p:txBody>
          <a:bodyPr wrap="square" rtlCol="0">
            <a:spAutoFit/>
          </a:bodyPr>
          <a:lstStyle/>
          <a:p>
            <a:r>
              <a:rPr lang="en-US" sz="1400">
                <a:solidFill>
                  <a:schemeClr val="accent1"/>
                </a:solidFill>
              </a:rPr>
              <a:t>Go Live</a:t>
            </a:r>
          </a:p>
        </p:txBody>
      </p:sp>
      <p:sp>
        <p:nvSpPr>
          <p:cNvPr id="13" name="TextBox 12">
            <a:extLst>
              <a:ext uri="{FF2B5EF4-FFF2-40B4-BE49-F238E27FC236}">
                <a16:creationId xmlns:a16="http://schemas.microsoft.com/office/drawing/2014/main" id="{15BF7401-891F-CDE3-D3EA-50D6753563D9}"/>
              </a:ext>
            </a:extLst>
          </p:cNvPr>
          <p:cNvSpPr txBox="1"/>
          <p:nvPr/>
        </p:nvSpPr>
        <p:spPr>
          <a:xfrm>
            <a:off x="3913367" y="5220502"/>
            <a:ext cx="622286" cy="430887"/>
          </a:xfrm>
          <a:prstGeom prst="rect">
            <a:avLst/>
          </a:prstGeom>
          <a:noFill/>
        </p:spPr>
        <p:txBody>
          <a:bodyPr wrap="square" rtlCol="0">
            <a:spAutoFit/>
          </a:bodyPr>
          <a:lstStyle/>
          <a:p>
            <a:r>
              <a:rPr lang="en-US" sz="1100"/>
              <a:t>30</a:t>
            </a:r>
            <a:r>
              <a:rPr lang="en-US" sz="1100" baseline="30000"/>
              <a:t>th</a:t>
            </a:r>
            <a:r>
              <a:rPr lang="en-US" sz="1100"/>
              <a:t> Oct</a:t>
            </a:r>
          </a:p>
        </p:txBody>
      </p:sp>
      <p:sp>
        <p:nvSpPr>
          <p:cNvPr id="14" name="TextBox 13">
            <a:extLst>
              <a:ext uri="{FF2B5EF4-FFF2-40B4-BE49-F238E27FC236}">
                <a16:creationId xmlns:a16="http://schemas.microsoft.com/office/drawing/2014/main" id="{1784C099-8DF5-CE75-5832-409D661248CF}"/>
              </a:ext>
            </a:extLst>
          </p:cNvPr>
          <p:cNvSpPr txBox="1"/>
          <p:nvPr/>
        </p:nvSpPr>
        <p:spPr>
          <a:xfrm>
            <a:off x="3526814" y="4861368"/>
            <a:ext cx="1688283" cy="261610"/>
          </a:xfrm>
          <a:prstGeom prst="rect">
            <a:avLst/>
          </a:prstGeom>
          <a:noFill/>
        </p:spPr>
        <p:txBody>
          <a:bodyPr wrap="square" rtlCol="0">
            <a:spAutoFit/>
          </a:bodyPr>
          <a:lstStyle/>
          <a:p>
            <a:r>
              <a:rPr lang="en-US" sz="1100"/>
              <a:t>Environment Provisioned</a:t>
            </a:r>
          </a:p>
        </p:txBody>
      </p:sp>
      <p:sp>
        <p:nvSpPr>
          <p:cNvPr id="15" name="TextBox 14">
            <a:extLst>
              <a:ext uri="{FF2B5EF4-FFF2-40B4-BE49-F238E27FC236}">
                <a16:creationId xmlns:a16="http://schemas.microsoft.com/office/drawing/2014/main" id="{03A3F50C-36BA-E4BF-08C5-9AA3BD34CA10}"/>
              </a:ext>
            </a:extLst>
          </p:cNvPr>
          <p:cNvSpPr txBox="1"/>
          <p:nvPr/>
        </p:nvSpPr>
        <p:spPr>
          <a:xfrm>
            <a:off x="1094820" y="4795694"/>
            <a:ext cx="1537472" cy="307777"/>
          </a:xfrm>
          <a:prstGeom prst="rect">
            <a:avLst/>
          </a:prstGeom>
          <a:noFill/>
        </p:spPr>
        <p:txBody>
          <a:bodyPr wrap="square" rtlCol="0">
            <a:spAutoFit/>
          </a:bodyPr>
          <a:lstStyle/>
          <a:p>
            <a:r>
              <a:rPr lang="en-US" sz="1400">
                <a:solidFill>
                  <a:schemeClr val="accent1"/>
                </a:solidFill>
              </a:rPr>
              <a:t>Project Kick Off</a:t>
            </a:r>
          </a:p>
        </p:txBody>
      </p:sp>
      <p:cxnSp>
        <p:nvCxnSpPr>
          <p:cNvPr id="16" name="Straight Connector 15">
            <a:extLst>
              <a:ext uri="{FF2B5EF4-FFF2-40B4-BE49-F238E27FC236}">
                <a16:creationId xmlns:a16="http://schemas.microsoft.com/office/drawing/2014/main" id="{49BCDFA2-01E8-C90D-B41C-05D00E0089CF}"/>
              </a:ext>
            </a:extLst>
          </p:cNvPr>
          <p:cNvCxnSpPr>
            <a:cxnSpLocks/>
          </p:cNvCxnSpPr>
          <p:nvPr/>
        </p:nvCxnSpPr>
        <p:spPr>
          <a:xfrm flipV="1">
            <a:off x="983370" y="5596862"/>
            <a:ext cx="1452727" cy="64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6B630BE-885D-C395-0A55-916C1DD53552}"/>
              </a:ext>
            </a:extLst>
          </p:cNvPr>
          <p:cNvCxnSpPr/>
          <p:nvPr/>
        </p:nvCxnSpPr>
        <p:spPr>
          <a:xfrm flipV="1">
            <a:off x="3112027" y="5594966"/>
            <a:ext cx="1757800" cy="64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93710F-57EB-D595-0524-7CED152CB8F9}"/>
              </a:ext>
            </a:extLst>
          </p:cNvPr>
          <p:cNvSpPr txBox="1"/>
          <p:nvPr/>
        </p:nvSpPr>
        <p:spPr>
          <a:xfrm>
            <a:off x="2208237" y="4309863"/>
            <a:ext cx="3312462" cy="338554"/>
          </a:xfrm>
          <a:prstGeom prst="rect">
            <a:avLst/>
          </a:prstGeom>
          <a:noFill/>
        </p:spPr>
        <p:txBody>
          <a:bodyPr wrap="square" rtlCol="0">
            <a:spAutoFit/>
          </a:bodyPr>
          <a:lstStyle/>
          <a:p>
            <a:r>
              <a:rPr lang="en-US" sz="1600"/>
              <a:t>Use Case, Design &amp;Implement</a:t>
            </a:r>
          </a:p>
        </p:txBody>
      </p:sp>
      <p:cxnSp>
        <p:nvCxnSpPr>
          <p:cNvPr id="19" name="Straight Connector 18">
            <a:extLst>
              <a:ext uri="{FF2B5EF4-FFF2-40B4-BE49-F238E27FC236}">
                <a16:creationId xmlns:a16="http://schemas.microsoft.com/office/drawing/2014/main" id="{5B3E8B52-E756-8398-D2C8-E0DA167E863C}"/>
              </a:ext>
            </a:extLst>
          </p:cNvPr>
          <p:cNvCxnSpPr/>
          <p:nvPr/>
        </p:nvCxnSpPr>
        <p:spPr>
          <a:xfrm flipV="1">
            <a:off x="1636085" y="4467485"/>
            <a:ext cx="560088" cy="64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177C320-0763-B939-ABBC-FD7FCE8355FB}"/>
              </a:ext>
            </a:extLst>
          </p:cNvPr>
          <p:cNvCxnSpPr/>
          <p:nvPr/>
        </p:nvCxnSpPr>
        <p:spPr>
          <a:xfrm flipV="1">
            <a:off x="4910877" y="4464263"/>
            <a:ext cx="560088" cy="64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F90B61-D225-8CF2-4FC8-71F2D48922DE}"/>
              </a:ext>
            </a:extLst>
          </p:cNvPr>
          <p:cNvCxnSpPr/>
          <p:nvPr/>
        </p:nvCxnSpPr>
        <p:spPr>
          <a:xfrm>
            <a:off x="1626971" y="4489556"/>
            <a:ext cx="0" cy="36780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776EFB-793B-DF58-CA87-FD062C519FB6}"/>
              </a:ext>
            </a:extLst>
          </p:cNvPr>
          <p:cNvCxnSpPr/>
          <p:nvPr/>
        </p:nvCxnSpPr>
        <p:spPr>
          <a:xfrm>
            <a:off x="5488446" y="4461040"/>
            <a:ext cx="0" cy="36780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8071E4C-4D6F-C0BD-E4C2-DB5EA28FF82B}"/>
              </a:ext>
            </a:extLst>
          </p:cNvPr>
          <p:cNvSpPr txBox="1"/>
          <p:nvPr/>
        </p:nvSpPr>
        <p:spPr>
          <a:xfrm>
            <a:off x="1598880" y="5258206"/>
            <a:ext cx="785319" cy="261610"/>
          </a:xfrm>
          <a:prstGeom prst="rect">
            <a:avLst/>
          </a:prstGeom>
          <a:noFill/>
        </p:spPr>
        <p:txBody>
          <a:bodyPr wrap="square" rtlCol="0">
            <a:spAutoFit/>
          </a:bodyPr>
          <a:lstStyle/>
          <a:p>
            <a:r>
              <a:rPr lang="en-US" sz="1100">
                <a:solidFill>
                  <a:srgbClr val="00B050"/>
                </a:solidFill>
              </a:rPr>
              <a:t>23</a:t>
            </a:r>
            <a:r>
              <a:rPr lang="en-US" sz="1100" baseline="30000">
                <a:solidFill>
                  <a:srgbClr val="00B050"/>
                </a:solidFill>
              </a:rPr>
              <a:t>rd</a:t>
            </a:r>
            <a:r>
              <a:rPr lang="en-US" sz="1100">
                <a:solidFill>
                  <a:srgbClr val="00B050"/>
                </a:solidFill>
              </a:rPr>
              <a:t>  Sept </a:t>
            </a:r>
          </a:p>
        </p:txBody>
      </p:sp>
      <p:sp>
        <p:nvSpPr>
          <p:cNvPr id="24" name="Content Placeholder 2">
            <a:extLst>
              <a:ext uri="{FF2B5EF4-FFF2-40B4-BE49-F238E27FC236}">
                <a16:creationId xmlns:a16="http://schemas.microsoft.com/office/drawing/2014/main" id="{18D83A8B-B95E-67D0-FCBA-449608CDF0B3}"/>
              </a:ext>
            </a:extLst>
          </p:cNvPr>
          <p:cNvSpPr txBox="1">
            <a:spLocks/>
          </p:cNvSpPr>
          <p:nvPr/>
        </p:nvSpPr>
        <p:spPr>
          <a:xfrm>
            <a:off x="6769522" y="1112519"/>
            <a:ext cx="4916237" cy="3497156"/>
          </a:xfrm>
          <a:prstGeom prst="rect">
            <a:avLst/>
          </a:prstGeom>
          <a:ln>
            <a:solidFill>
              <a:srgbClr val="1779BA"/>
            </a:solidFill>
          </a:ln>
        </p:spPr>
        <p:txBody>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r>
              <a:rPr lang="en-US" sz="1800" b="1"/>
              <a:t>Capabilities Delivered:</a:t>
            </a:r>
          </a:p>
          <a:p>
            <a:pPr>
              <a:buFont typeface="Wingdings" pitchFamily="2" charset="2"/>
              <a:buChar char="ü"/>
            </a:pPr>
            <a:r>
              <a:rPr lang="en-US" sz="1600"/>
              <a:t>Schemas:</a:t>
            </a:r>
          </a:p>
          <a:p>
            <a:pPr marL="486866" lvl="2" indent="0">
              <a:buNone/>
            </a:pPr>
            <a:r>
              <a:rPr lang="en-US" sz="1400">
                <a:solidFill>
                  <a:schemeClr val="bg1"/>
                </a:solidFill>
              </a:rPr>
              <a:t> </a:t>
            </a:r>
            <a:r>
              <a:rPr lang="en-US" sz="1400">
                <a:solidFill>
                  <a:schemeClr val="accent2"/>
                </a:solidFill>
              </a:rPr>
              <a:t>4 OOTB Analytics, </a:t>
            </a:r>
          </a:p>
          <a:p>
            <a:pPr marL="486866" lvl="2" indent="0">
              <a:buNone/>
            </a:pPr>
            <a:r>
              <a:rPr lang="en-US" sz="1400">
                <a:solidFill>
                  <a:schemeClr val="accent2"/>
                </a:solidFill>
              </a:rPr>
              <a:t>  2- Partial -  Profile &amp;  1 Analytics customer (partial), </a:t>
            </a:r>
          </a:p>
          <a:p>
            <a:pPr marL="486866" lvl="2" indent="0">
              <a:buNone/>
            </a:pPr>
            <a:r>
              <a:rPr lang="en-US" sz="1400">
                <a:solidFill>
                  <a:schemeClr val="accent2"/>
                </a:solidFill>
              </a:rPr>
              <a:t>  1- New (Events)</a:t>
            </a:r>
          </a:p>
          <a:p>
            <a:pPr>
              <a:buFont typeface="Wingdings" pitchFamily="2" charset="2"/>
              <a:buChar char="ü"/>
            </a:pPr>
            <a:r>
              <a:rPr lang="en-US" sz="1600"/>
              <a:t>Identities</a:t>
            </a:r>
            <a:r>
              <a:rPr lang="en-US" sz="2200">
                <a:solidFill>
                  <a:schemeClr val="bg1"/>
                </a:solidFill>
              </a:rPr>
              <a:t> </a:t>
            </a:r>
            <a:r>
              <a:rPr lang="en-US" sz="1400">
                <a:solidFill>
                  <a:schemeClr val="accent2"/>
                </a:solidFill>
              </a:rPr>
              <a:t>(3- ECID, Consumer ID, #Email)</a:t>
            </a:r>
          </a:p>
          <a:p>
            <a:pPr>
              <a:buFont typeface="Wingdings" pitchFamily="2" charset="2"/>
              <a:buChar char="ü"/>
            </a:pPr>
            <a:r>
              <a:rPr lang="en-US" sz="1600"/>
              <a:t>Profile</a:t>
            </a:r>
            <a:r>
              <a:rPr lang="en-US" sz="2200">
                <a:solidFill>
                  <a:schemeClr val="bg1"/>
                </a:solidFill>
              </a:rPr>
              <a:t> </a:t>
            </a:r>
            <a:r>
              <a:rPr lang="en-US" sz="1600">
                <a:solidFill>
                  <a:schemeClr val="accent2"/>
                </a:solidFill>
              </a:rPr>
              <a:t>(1.3 M)</a:t>
            </a:r>
            <a:r>
              <a:rPr lang="en-US" sz="1600">
                <a:solidFill>
                  <a:schemeClr val="bg2"/>
                </a:solidFill>
              </a:rPr>
              <a:t>, </a:t>
            </a:r>
            <a:r>
              <a:rPr lang="en-US" sz="1600"/>
              <a:t>Segments</a:t>
            </a:r>
            <a:r>
              <a:rPr lang="en-US" sz="2200">
                <a:solidFill>
                  <a:schemeClr val="bg1"/>
                </a:solidFill>
              </a:rPr>
              <a:t> </a:t>
            </a:r>
            <a:r>
              <a:rPr lang="en-US" sz="1600">
                <a:solidFill>
                  <a:schemeClr val="accent2"/>
                </a:solidFill>
              </a:rPr>
              <a:t>(10)</a:t>
            </a:r>
            <a:r>
              <a:rPr lang="en-US" sz="1600"/>
              <a:t>, Destinations</a:t>
            </a:r>
            <a:r>
              <a:rPr lang="en-US" sz="2200"/>
              <a:t> </a:t>
            </a:r>
            <a:r>
              <a:rPr lang="en-US" sz="1600">
                <a:solidFill>
                  <a:schemeClr val="accent2"/>
                </a:solidFill>
              </a:rPr>
              <a:t>(5)</a:t>
            </a:r>
            <a:r>
              <a:rPr lang="en-US" sz="1600">
                <a:solidFill>
                  <a:schemeClr val="bg1"/>
                </a:solidFill>
              </a:rPr>
              <a:t> </a:t>
            </a:r>
          </a:p>
          <a:p>
            <a:pPr>
              <a:buFont typeface="Wingdings" pitchFamily="2" charset="2"/>
              <a:buChar char="ü"/>
            </a:pPr>
            <a:r>
              <a:rPr lang="en-US" sz="1600" i="1"/>
              <a:t>CJA Dashboards (next up) HSL template ready</a:t>
            </a:r>
          </a:p>
          <a:p>
            <a:pPr marL="9525" indent="0">
              <a:buFont typeface="Wingdings" pitchFamily="2" charset="2"/>
              <a:buNone/>
            </a:pPr>
            <a:r>
              <a:rPr lang="en-US" sz="1800" b="1"/>
              <a:t>Use Cases</a:t>
            </a:r>
            <a:r>
              <a:rPr lang="en-US" sz="1800"/>
              <a:t>:</a:t>
            </a:r>
          </a:p>
          <a:p>
            <a:pPr>
              <a:buFont typeface="Wingdings" pitchFamily="2" charset="2"/>
              <a:buChar char="Ø"/>
            </a:pPr>
            <a:r>
              <a:rPr lang="en-US" sz="1600"/>
              <a:t>3 use cases type – </a:t>
            </a:r>
            <a:r>
              <a:rPr lang="en-US" sz="1600" i="1"/>
              <a:t>Cross sell, Re-engagement, Abandon </a:t>
            </a:r>
            <a:r>
              <a:rPr lang="en-US" sz="1600"/>
              <a:t> </a:t>
            </a:r>
            <a:endParaRPr lang="en-US" sz="2200"/>
          </a:p>
          <a:p>
            <a:pPr marL="9525" indent="0">
              <a:buFont typeface="Wingdings" pitchFamily="2" charset="2"/>
              <a:buNone/>
            </a:pPr>
            <a:endParaRPr lang="en-US" sz="2200">
              <a:solidFill>
                <a:schemeClr val="bg1"/>
              </a:solidFill>
            </a:endParaRPr>
          </a:p>
        </p:txBody>
      </p:sp>
    </p:spTree>
    <p:extLst>
      <p:ext uri="{BB962C8B-B14F-4D97-AF65-F5344CB8AC3E}">
        <p14:creationId xmlns:p14="http://schemas.microsoft.com/office/powerpoint/2010/main" val="3971630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FB753E15-34E9-4FE4-A4E9-F167A44B7C4E}"/>
              </a:ext>
            </a:extLst>
          </p:cNvPr>
          <p:cNvSpPr/>
          <p:nvPr/>
        </p:nvSpPr>
        <p:spPr>
          <a:xfrm>
            <a:off x="348429" y="2658662"/>
            <a:ext cx="5381297" cy="3773214"/>
          </a:xfrm>
          <a:prstGeom prst="roundRect">
            <a:avLst>
              <a:gd name="adj" fmla="val 3297"/>
            </a:avLst>
          </a:prstGeom>
          <a:solidFill>
            <a:srgbClr val="CDDE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endParaRPr lang="en-US" sz="1400">
              <a:solidFill>
                <a:srgbClr val="000000"/>
              </a:solidFill>
              <a:latin typeface="Adobe Clean SemiLight"/>
            </a:endParaRPr>
          </a:p>
        </p:txBody>
      </p:sp>
      <p:sp>
        <p:nvSpPr>
          <p:cNvPr id="10" name="Rounded Rectangle 9">
            <a:extLst>
              <a:ext uri="{FF2B5EF4-FFF2-40B4-BE49-F238E27FC236}">
                <a16:creationId xmlns:a16="http://schemas.microsoft.com/office/drawing/2014/main" id="{E6B6753E-1336-F51C-4F87-F42E2B12C6E9}"/>
              </a:ext>
            </a:extLst>
          </p:cNvPr>
          <p:cNvSpPr/>
          <p:nvPr/>
        </p:nvSpPr>
        <p:spPr>
          <a:xfrm>
            <a:off x="6491726" y="2658662"/>
            <a:ext cx="5381297" cy="3773214"/>
          </a:xfrm>
          <a:prstGeom prst="roundRect">
            <a:avLst>
              <a:gd name="adj" fmla="val 3297"/>
            </a:avLst>
          </a:prstGeom>
          <a:solidFill>
            <a:srgbClr val="CDDE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endParaRPr lang="en-US" sz="1400">
              <a:solidFill>
                <a:srgbClr val="000000"/>
              </a:solidFill>
              <a:latin typeface="Adobe Clean SemiLight"/>
            </a:endParaRPr>
          </a:p>
        </p:txBody>
      </p:sp>
      <p:sp>
        <p:nvSpPr>
          <p:cNvPr id="8" name="Rounded Rectangle 7">
            <a:extLst>
              <a:ext uri="{FF2B5EF4-FFF2-40B4-BE49-F238E27FC236}">
                <a16:creationId xmlns:a16="http://schemas.microsoft.com/office/drawing/2014/main" id="{DE4DDAE8-4DF9-3ABB-FD3D-9178192B8169}"/>
              </a:ext>
            </a:extLst>
          </p:cNvPr>
          <p:cNvSpPr/>
          <p:nvPr/>
        </p:nvSpPr>
        <p:spPr>
          <a:xfrm>
            <a:off x="2831197" y="775346"/>
            <a:ext cx="6529603" cy="553457"/>
          </a:xfrm>
          <a:prstGeom prst="round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endParaRPr lang="en-US" sz="1400">
              <a:solidFill>
                <a:srgbClr val="000000"/>
              </a:solidFill>
              <a:latin typeface="Adobe Clean SemiLight"/>
            </a:endParaRPr>
          </a:p>
        </p:txBody>
      </p:sp>
      <p:sp>
        <p:nvSpPr>
          <p:cNvPr id="2" name="Text Placeholder 1">
            <a:extLst>
              <a:ext uri="{FF2B5EF4-FFF2-40B4-BE49-F238E27FC236}">
                <a16:creationId xmlns:a16="http://schemas.microsoft.com/office/drawing/2014/main" id="{9B32B787-9D07-3DFF-FCBA-06BA841E0183}"/>
              </a:ext>
            </a:extLst>
          </p:cNvPr>
          <p:cNvSpPr>
            <a:spLocks noGrp="1"/>
          </p:cNvSpPr>
          <p:nvPr>
            <p:ph type="body" sz="quarter" idx="14"/>
          </p:nvPr>
        </p:nvSpPr>
        <p:spPr/>
        <p:txBody>
          <a:bodyPr/>
          <a:lstStyle/>
          <a:p>
            <a:r>
              <a:rPr lang="en-US"/>
              <a:t>Project Objectives</a:t>
            </a:r>
          </a:p>
        </p:txBody>
      </p:sp>
      <p:sp>
        <p:nvSpPr>
          <p:cNvPr id="4" name="TextBox 3">
            <a:extLst>
              <a:ext uri="{FF2B5EF4-FFF2-40B4-BE49-F238E27FC236}">
                <a16:creationId xmlns:a16="http://schemas.microsoft.com/office/drawing/2014/main" id="{48BD9F46-0D93-4A01-4279-1669344AF3F3}"/>
              </a:ext>
            </a:extLst>
          </p:cNvPr>
          <p:cNvSpPr txBox="1"/>
          <p:nvPr/>
        </p:nvSpPr>
        <p:spPr>
          <a:xfrm>
            <a:off x="574401" y="3582582"/>
            <a:ext cx="4929350" cy="2308324"/>
          </a:xfrm>
          <a:prstGeom prst="rect">
            <a:avLst/>
          </a:prstGeom>
          <a:noFill/>
        </p:spPr>
        <p:txBody>
          <a:bodyPr wrap="square" rtlCol="0">
            <a:spAutoFit/>
          </a:bodyPr>
          <a:lstStyle/>
          <a:p>
            <a:r>
              <a:rPr lang="en-US" b="1">
                <a:solidFill>
                  <a:srgbClr val="000000"/>
                </a:solidFill>
                <a:latin typeface="Adobe Clean ExtraBold"/>
              </a:rPr>
              <a:t>✓ </a:t>
            </a:r>
            <a:r>
              <a:rPr lang="en-US">
                <a:solidFill>
                  <a:srgbClr val="000000"/>
                </a:solidFill>
                <a:latin typeface="Adobe Clean ExtraBold"/>
              </a:rPr>
              <a:t>Connect known customers to unknown profiles</a:t>
            </a:r>
          </a:p>
          <a:p>
            <a:endParaRPr lang="en-US">
              <a:solidFill>
                <a:srgbClr val="000000"/>
              </a:solidFill>
              <a:latin typeface="Adobe Clean ExtraBold"/>
            </a:endParaRPr>
          </a:p>
          <a:p>
            <a:r>
              <a:rPr lang="en-US" b="1">
                <a:solidFill>
                  <a:srgbClr val="000000"/>
                </a:solidFill>
                <a:latin typeface="Adobe Clean ExtraBold"/>
              </a:rPr>
              <a:t>✓</a:t>
            </a:r>
            <a:r>
              <a:rPr lang="en-US">
                <a:solidFill>
                  <a:srgbClr val="000000"/>
                </a:solidFill>
                <a:latin typeface="Adobe Clean ExtraBold"/>
              </a:rPr>
              <a:t> Reach known and unknown customers with web personalization</a:t>
            </a:r>
          </a:p>
          <a:p>
            <a:endParaRPr lang="en-US">
              <a:solidFill>
                <a:srgbClr val="000000"/>
              </a:solidFill>
              <a:latin typeface="Adobe Clean ExtraBold"/>
            </a:endParaRPr>
          </a:p>
          <a:p>
            <a:r>
              <a:rPr lang="en-US" b="1">
                <a:solidFill>
                  <a:srgbClr val="000000"/>
                </a:solidFill>
                <a:latin typeface="Adobe Clean ExtraBold"/>
              </a:rPr>
              <a:t>✓</a:t>
            </a:r>
            <a:r>
              <a:rPr lang="en-US">
                <a:solidFill>
                  <a:srgbClr val="000000"/>
                </a:solidFill>
                <a:latin typeface="Adobe Clean ExtraBold"/>
              </a:rPr>
              <a:t> Remarket to known and known customers with paid media</a:t>
            </a:r>
          </a:p>
        </p:txBody>
      </p:sp>
      <p:sp>
        <p:nvSpPr>
          <p:cNvPr id="5" name="Rectangle 4">
            <a:extLst>
              <a:ext uri="{FF2B5EF4-FFF2-40B4-BE49-F238E27FC236}">
                <a16:creationId xmlns:a16="http://schemas.microsoft.com/office/drawing/2014/main" id="{3885C769-0055-38D1-A6F9-2E790736A857}"/>
              </a:ext>
            </a:extLst>
          </p:cNvPr>
          <p:cNvSpPr/>
          <p:nvPr/>
        </p:nvSpPr>
        <p:spPr>
          <a:xfrm>
            <a:off x="1588" y="1230219"/>
            <a:ext cx="12188823" cy="1261242"/>
          </a:xfrm>
          <a:prstGeom prst="rect">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i="1">
                <a:solidFill>
                  <a:srgbClr val="FFFFFF"/>
                </a:solidFill>
                <a:latin typeface="Adobe Clean ExtraBold"/>
              </a:rPr>
              <a:t>Bridge unknown to known by stitching together known GM Canada Owner data with pseudonymous website shopping activity to power campaigns across channels: paid media, email, and web personalization</a:t>
            </a:r>
          </a:p>
        </p:txBody>
      </p:sp>
      <p:sp>
        <p:nvSpPr>
          <p:cNvPr id="7" name="TextBox 6">
            <a:extLst>
              <a:ext uri="{FF2B5EF4-FFF2-40B4-BE49-F238E27FC236}">
                <a16:creationId xmlns:a16="http://schemas.microsoft.com/office/drawing/2014/main" id="{F9E9A29B-216C-DF95-21BE-02619F0B5787}"/>
              </a:ext>
            </a:extLst>
          </p:cNvPr>
          <p:cNvSpPr txBox="1"/>
          <p:nvPr/>
        </p:nvSpPr>
        <p:spPr>
          <a:xfrm>
            <a:off x="2701156" y="818116"/>
            <a:ext cx="6789682" cy="369332"/>
          </a:xfrm>
          <a:prstGeom prst="rect">
            <a:avLst/>
          </a:prstGeom>
          <a:noFill/>
        </p:spPr>
        <p:txBody>
          <a:bodyPr wrap="square">
            <a:spAutoFit/>
          </a:bodyPr>
          <a:lstStyle/>
          <a:p>
            <a:pPr algn="ctr"/>
            <a:r>
              <a:rPr lang="en-US" b="1">
                <a:solidFill>
                  <a:srgbClr val="000000"/>
                </a:solidFill>
                <a:latin typeface="Adobe Clean SemiLight"/>
              </a:rPr>
              <a:t>Overarching Goal of GM Canada AEP Initiative</a:t>
            </a:r>
            <a:endParaRPr lang="en-US">
              <a:solidFill>
                <a:srgbClr val="000000"/>
              </a:solidFill>
              <a:latin typeface="Adobe Clean SemiLight"/>
            </a:endParaRPr>
          </a:p>
        </p:txBody>
      </p:sp>
      <p:sp>
        <p:nvSpPr>
          <p:cNvPr id="11" name="Rounded Rectangle 10">
            <a:extLst>
              <a:ext uri="{FF2B5EF4-FFF2-40B4-BE49-F238E27FC236}">
                <a16:creationId xmlns:a16="http://schemas.microsoft.com/office/drawing/2014/main" id="{A3580DD8-B8EB-A66C-A62F-995ADF45AC22}"/>
              </a:ext>
            </a:extLst>
          </p:cNvPr>
          <p:cNvSpPr/>
          <p:nvPr/>
        </p:nvSpPr>
        <p:spPr>
          <a:xfrm>
            <a:off x="348429" y="2660819"/>
            <a:ext cx="5381296" cy="553457"/>
          </a:xfrm>
          <a:prstGeom prst="roundRect">
            <a:avLst>
              <a:gd name="adj" fmla="val 22364"/>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b="1">
                <a:solidFill>
                  <a:srgbClr val="000000"/>
                </a:solidFill>
                <a:latin typeface="Adobe Clean SemiLight"/>
              </a:rPr>
              <a:t>3 Core Capabilities</a:t>
            </a:r>
            <a:endParaRPr lang="en-US">
              <a:solidFill>
                <a:srgbClr val="000000"/>
              </a:solidFill>
              <a:latin typeface="Adobe Clean SemiLight"/>
            </a:endParaRPr>
          </a:p>
        </p:txBody>
      </p:sp>
      <p:sp>
        <p:nvSpPr>
          <p:cNvPr id="12" name="Rounded Rectangle 11">
            <a:extLst>
              <a:ext uri="{FF2B5EF4-FFF2-40B4-BE49-F238E27FC236}">
                <a16:creationId xmlns:a16="http://schemas.microsoft.com/office/drawing/2014/main" id="{3016F2C6-5F4F-A46B-A854-C81ADAF39913}"/>
              </a:ext>
            </a:extLst>
          </p:cNvPr>
          <p:cNvSpPr/>
          <p:nvPr/>
        </p:nvSpPr>
        <p:spPr>
          <a:xfrm>
            <a:off x="6491726" y="2660819"/>
            <a:ext cx="5381296" cy="553457"/>
          </a:xfrm>
          <a:prstGeom prst="roundRect">
            <a:avLst>
              <a:gd name="adj" fmla="val 22364"/>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b="1">
                <a:solidFill>
                  <a:srgbClr val="000000"/>
                </a:solidFill>
                <a:latin typeface="Adobe Clean SemiLight"/>
              </a:rPr>
              <a:t>3 High Value Use-Cases</a:t>
            </a:r>
            <a:endParaRPr lang="en-US">
              <a:solidFill>
                <a:srgbClr val="000000"/>
              </a:solidFill>
              <a:latin typeface="Adobe Clean SemiLight"/>
            </a:endParaRPr>
          </a:p>
        </p:txBody>
      </p:sp>
      <p:sp>
        <p:nvSpPr>
          <p:cNvPr id="13" name="TextBox 12">
            <a:extLst>
              <a:ext uri="{FF2B5EF4-FFF2-40B4-BE49-F238E27FC236}">
                <a16:creationId xmlns:a16="http://schemas.microsoft.com/office/drawing/2014/main" id="{508FD933-D101-31BA-FDE8-0088F30CC8D9}"/>
              </a:ext>
            </a:extLst>
          </p:cNvPr>
          <p:cNvSpPr txBox="1"/>
          <p:nvPr/>
        </p:nvSpPr>
        <p:spPr>
          <a:xfrm>
            <a:off x="6864844" y="3454562"/>
            <a:ext cx="4752756" cy="2585323"/>
          </a:xfrm>
          <a:prstGeom prst="rect">
            <a:avLst/>
          </a:prstGeom>
          <a:noFill/>
        </p:spPr>
        <p:txBody>
          <a:bodyPr wrap="square" rtlCol="0">
            <a:spAutoFit/>
          </a:bodyPr>
          <a:lstStyle/>
          <a:p>
            <a:r>
              <a:rPr lang="en-US" b="1">
                <a:solidFill>
                  <a:srgbClr val="000000"/>
                </a:solidFill>
                <a:latin typeface="Adobe Clean ExtraBold"/>
              </a:rPr>
              <a:t>UC1: </a:t>
            </a:r>
            <a:r>
              <a:rPr lang="en-US">
                <a:solidFill>
                  <a:srgbClr val="000000"/>
                </a:solidFill>
                <a:latin typeface="Adobe Clean ExtraBold"/>
              </a:rPr>
              <a:t>Identify Customers Under Contract that are In-Market to Drive Repurchase with Cross-channel messaging</a:t>
            </a:r>
          </a:p>
          <a:p>
            <a:endParaRPr lang="en-US">
              <a:solidFill>
                <a:srgbClr val="000000"/>
              </a:solidFill>
              <a:latin typeface="Adobe Clean ExtraBold"/>
            </a:endParaRPr>
          </a:p>
          <a:p>
            <a:r>
              <a:rPr lang="en-US" b="1">
                <a:solidFill>
                  <a:srgbClr val="000000"/>
                </a:solidFill>
                <a:latin typeface="Adobe Clean ExtraBold"/>
              </a:rPr>
              <a:t>UC2: </a:t>
            </a:r>
            <a:r>
              <a:rPr lang="en-US">
                <a:solidFill>
                  <a:srgbClr val="000000"/>
                </a:solidFill>
                <a:latin typeface="Adobe Clean ExtraBold"/>
              </a:rPr>
              <a:t>Reach Hot Leads with a Paid Media Campaign to drive re-engagement</a:t>
            </a:r>
            <a:endParaRPr lang="en-US">
              <a:solidFill>
                <a:srgbClr val="000000"/>
              </a:solidFill>
              <a:latin typeface="Adobe Clean SemiLight"/>
            </a:endParaRPr>
          </a:p>
          <a:p>
            <a:endParaRPr lang="en-US">
              <a:solidFill>
                <a:srgbClr val="000000"/>
              </a:solidFill>
              <a:latin typeface="Adobe Clean ExtraBold"/>
            </a:endParaRPr>
          </a:p>
          <a:p>
            <a:r>
              <a:rPr lang="en-US" b="1">
                <a:solidFill>
                  <a:srgbClr val="000000"/>
                </a:solidFill>
                <a:latin typeface="Adobe Clean ExtraBold"/>
              </a:rPr>
              <a:t>UC3: </a:t>
            </a:r>
            <a:r>
              <a:rPr lang="en-US">
                <a:solidFill>
                  <a:srgbClr val="000000"/>
                </a:solidFill>
                <a:latin typeface="Adobe Clean ExtraBold"/>
              </a:rPr>
              <a:t>Re-engage to ”Build your own” Site Abandoners Across Channels</a:t>
            </a:r>
          </a:p>
        </p:txBody>
      </p:sp>
      <p:sp>
        <p:nvSpPr>
          <p:cNvPr id="14" name="Right Arrow 13">
            <a:extLst>
              <a:ext uri="{FF2B5EF4-FFF2-40B4-BE49-F238E27FC236}">
                <a16:creationId xmlns:a16="http://schemas.microsoft.com/office/drawing/2014/main" id="{19233DB9-9D94-3FDB-0E81-D1F552FD40D6}"/>
              </a:ext>
            </a:extLst>
          </p:cNvPr>
          <p:cNvSpPr/>
          <p:nvPr/>
        </p:nvSpPr>
        <p:spPr>
          <a:xfrm>
            <a:off x="5918913" y="4256690"/>
            <a:ext cx="462455" cy="493986"/>
          </a:xfrm>
          <a:prstGeom prst="rightArrow">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endParaRPr lang="en-US" sz="1400">
              <a:solidFill>
                <a:srgbClr val="000000"/>
              </a:solidFill>
              <a:latin typeface="Adobe Clean SemiLight"/>
            </a:endParaRPr>
          </a:p>
        </p:txBody>
      </p:sp>
    </p:spTree>
    <p:extLst>
      <p:ext uri="{BB962C8B-B14F-4D97-AF65-F5344CB8AC3E}">
        <p14:creationId xmlns:p14="http://schemas.microsoft.com/office/powerpoint/2010/main" val="22051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2DBB-98EA-4B9C-EFF3-D5D599020180}"/>
              </a:ext>
            </a:extLst>
          </p:cNvPr>
          <p:cNvSpPr>
            <a:spLocks noGrp="1"/>
          </p:cNvSpPr>
          <p:nvPr>
            <p:ph type="title"/>
          </p:nvPr>
        </p:nvSpPr>
        <p:spPr/>
        <p:txBody>
          <a:bodyPr/>
          <a:lstStyle/>
          <a:p>
            <a:r>
              <a:rPr lang="en-US"/>
              <a:t>UC3: Re-engage to BYO Abandoners Across Channels</a:t>
            </a:r>
          </a:p>
        </p:txBody>
      </p:sp>
      <p:sp>
        <p:nvSpPr>
          <p:cNvPr id="4" name="Rounded Rectangle 3">
            <a:extLst>
              <a:ext uri="{FF2B5EF4-FFF2-40B4-BE49-F238E27FC236}">
                <a16:creationId xmlns:a16="http://schemas.microsoft.com/office/drawing/2014/main" id="{6A04E582-A90D-9485-E57E-480B90242068}"/>
              </a:ext>
            </a:extLst>
          </p:cNvPr>
          <p:cNvSpPr/>
          <p:nvPr/>
        </p:nvSpPr>
        <p:spPr>
          <a:xfrm>
            <a:off x="117891" y="3179071"/>
            <a:ext cx="5927443" cy="3573838"/>
          </a:xfrm>
          <a:prstGeom prst="roundRect">
            <a:avLst>
              <a:gd name="adj" fmla="val 3480"/>
            </a:avLst>
          </a:prstGeom>
          <a:solidFill>
            <a:schemeClr val="bg2">
              <a:lumMod val="90000"/>
            </a:schemeClr>
          </a:solidFill>
          <a:ln>
            <a:noFill/>
          </a:ln>
          <a:effectLst/>
        </p:spPr>
        <p:style>
          <a:lnRef idx="2">
            <a:schemeClr val="accent2">
              <a:shade val="15000"/>
            </a:schemeClr>
          </a:lnRef>
          <a:fillRef idx="1">
            <a:schemeClr val="accent2"/>
          </a:fillRef>
          <a:effectRef idx="0">
            <a:schemeClr val="accent2"/>
          </a:effectRef>
          <a:fontRef idx="minor">
            <a:schemeClr val="lt1"/>
          </a:fontRef>
        </p:style>
        <p:txBody>
          <a:bodyPr lIns="45720" tIns="45720" rIns="45720" bIns="45720" rtlCol="0" anchor="t"/>
          <a:lstStyle/>
          <a:p>
            <a:pPr algn="ctr">
              <a:spcBef>
                <a:spcPts val="1200"/>
              </a:spcBef>
            </a:pPr>
            <a:r>
              <a:rPr lang="en-US" sz="1400" b="1">
                <a:solidFill>
                  <a:srgbClr val="000000"/>
                </a:solidFill>
                <a:latin typeface="Adobe Clean" panose="020B0503020404020204" pitchFamily="34" charset="0"/>
              </a:rPr>
              <a:t>Audience</a:t>
            </a:r>
          </a:p>
        </p:txBody>
      </p:sp>
      <p:sp>
        <p:nvSpPr>
          <p:cNvPr id="5" name="Rounded Rectangle 4">
            <a:extLst>
              <a:ext uri="{FF2B5EF4-FFF2-40B4-BE49-F238E27FC236}">
                <a16:creationId xmlns:a16="http://schemas.microsoft.com/office/drawing/2014/main" id="{658A0688-E7C9-0440-BF1C-914306C6FE56}"/>
              </a:ext>
            </a:extLst>
          </p:cNvPr>
          <p:cNvSpPr/>
          <p:nvPr/>
        </p:nvSpPr>
        <p:spPr>
          <a:xfrm>
            <a:off x="6146670" y="3178085"/>
            <a:ext cx="5927443" cy="2028617"/>
          </a:xfrm>
          <a:prstGeom prst="roundRect">
            <a:avLst>
              <a:gd name="adj" fmla="val 3724"/>
            </a:avLst>
          </a:prstGeom>
          <a:solidFill>
            <a:schemeClr val="bg2">
              <a:lumMod val="90000"/>
            </a:schemeClr>
          </a:solidFill>
          <a:ln>
            <a:noFill/>
          </a:ln>
          <a:effectLst/>
        </p:spPr>
        <p:style>
          <a:lnRef idx="2">
            <a:schemeClr val="accent2">
              <a:shade val="15000"/>
            </a:schemeClr>
          </a:lnRef>
          <a:fillRef idx="1">
            <a:schemeClr val="accent2"/>
          </a:fillRef>
          <a:effectRef idx="0">
            <a:schemeClr val="accent2"/>
          </a:effectRef>
          <a:fontRef idx="minor">
            <a:schemeClr val="lt1"/>
          </a:fontRef>
        </p:style>
        <p:txBody>
          <a:bodyPr lIns="45720" tIns="45720" rIns="45720" bIns="45720" rtlCol="0" anchor="t"/>
          <a:lstStyle/>
          <a:p>
            <a:pPr algn="ctr">
              <a:spcBef>
                <a:spcPts val="1200"/>
              </a:spcBef>
            </a:pPr>
            <a:r>
              <a:rPr lang="en-US" sz="1400" b="1">
                <a:solidFill>
                  <a:srgbClr val="000000"/>
                </a:solidFill>
                <a:latin typeface="Adobe Clean" panose="020B0503020404020204" pitchFamily="34" charset="0"/>
              </a:rPr>
              <a:t>Destinations</a:t>
            </a:r>
          </a:p>
        </p:txBody>
      </p:sp>
      <p:sp>
        <p:nvSpPr>
          <p:cNvPr id="6" name="Rounded Rectangle 5">
            <a:extLst>
              <a:ext uri="{FF2B5EF4-FFF2-40B4-BE49-F238E27FC236}">
                <a16:creationId xmlns:a16="http://schemas.microsoft.com/office/drawing/2014/main" id="{B9B7B58B-DE41-56AA-EDE2-16E3EF8E6AEB}"/>
              </a:ext>
            </a:extLst>
          </p:cNvPr>
          <p:cNvSpPr/>
          <p:nvPr/>
        </p:nvSpPr>
        <p:spPr>
          <a:xfrm>
            <a:off x="6146668" y="1212467"/>
            <a:ext cx="2935224" cy="1898602"/>
          </a:xfrm>
          <a:prstGeom prst="roundRect">
            <a:avLst>
              <a:gd name="adj" fmla="val 2959"/>
            </a:avLst>
          </a:prstGeom>
          <a:solidFill>
            <a:schemeClr val="accent2">
              <a:lumMod val="75000"/>
            </a:schemeClr>
          </a:solidFill>
          <a:ln>
            <a:noFill/>
          </a:ln>
          <a:effectLst/>
        </p:spPr>
        <p:style>
          <a:lnRef idx="2">
            <a:schemeClr val="accent2">
              <a:shade val="15000"/>
            </a:schemeClr>
          </a:lnRef>
          <a:fillRef idx="1">
            <a:schemeClr val="accent2"/>
          </a:fillRef>
          <a:effectRef idx="0">
            <a:schemeClr val="accent2"/>
          </a:effectRef>
          <a:fontRef idx="minor">
            <a:schemeClr val="lt1"/>
          </a:fontRef>
        </p:style>
        <p:txBody>
          <a:bodyPr lIns="45720" tIns="45720" rIns="45720" bIns="45720" rtlCol="0" anchor="t"/>
          <a:lstStyle/>
          <a:p>
            <a:pPr algn="ctr">
              <a:spcBef>
                <a:spcPts val="1200"/>
              </a:spcBef>
            </a:pPr>
            <a:r>
              <a:rPr lang="en-US" sz="1400" b="1">
                <a:solidFill>
                  <a:srgbClr val="F5F5F5"/>
                </a:solidFill>
                <a:latin typeface="Adobe Clean" panose="020B0503020404020204" pitchFamily="34" charset="0"/>
              </a:rPr>
              <a:t>Value </a:t>
            </a:r>
          </a:p>
          <a:p>
            <a:pPr marL="285750" indent="-285750">
              <a:spcBef>
                <a:spcPts val="1200"/>
              </a:spcBef>
              <a:buFont typeface="Arial" panose="020B0604020202020204" pitchFamily="34" charset="0"/>
              <a:buChar char="•"/>
            </a:pPr>
            <a:r>
              <a:rPr lang="en-US" sz="1200">
                <a:solidFill>
                  <a:srgbClr val="F5F5F5"/>
                </a:solidFill>
                <a:latin typeface="Adobe Clean" panose="020B0503020404020204" pitchFamily="34" charset="0"/>
              </a:rPr>
              <a:t>Improved efficiency of paid media channels by leveraging suppression of known customers</a:t>
            </a:r>
          </a:p>
          <a:p>
            <a:pPr marL="285750" indent="-285750">
              <a:spcBef>
                <a:spcPts val="1200"/>
              </a:spcBef>
              <a:buFont typeface="Arial" panose="020B0604020202020204" pitchFamily="34" charset="0"/>
              <a:buChar char="•"/>
            </a:pPr>
            <a:r>
              <a:rPr lang="en-US" sz="1200">
                <a:solidFill>
                  <a:srgbClr val="F5F5F5"/>
                </a:solidFill>
                <a:latin typeface="Adobe Clean" panose="020B0503020404020204" pitchFamily="34" charset="0"/>
              </a:rPr>
              <a:t>Increased lead submissions and online engagement with the ability to reach web-based behavior with offline communication</a:t>
            </a:r>
          </a:p>
        </p:txBody>
      </p:sp>
      <p:sp>
        <p:nvSpPr>
          <p:cNvPr id="7" name="Rounded Rectangle 6">
            <a:extLst>
              <a:ext uri="{FF2B5EF4-FFF2-40B4-BE49-F238E27FC236}">
                <a16:creationId xmlns:a16="http://schemas.microsoft.com/office/drawing/2014/main" id="{AAB064E8-F2EA-D1DC-EC42-DF57E8BC2286}"/>
              </a:ext>
            </a:extLst>
          </p:cNvPr>
          <p:cNvSpPr/>
          <p:nvPr/>
        </p:nvSpPr>
        <p:spPr>
          <a:xfrm>
            <a:off x="9138887" y="1212467"/>
            <a:ext cx="2935224" cy="1898602"/>
          </a:xfrm>
          <a:prstGeom prst="roundRect">
            <a:avLst>
              <a:gd name="adj" fmla="val 2959"/>
            </a:avLst>
          </a:prstGeom>
          <a:solidFill>
            <a:schemeClr val="accent2">
              <a:lumMod val="75000"/>
            </a:schemeClr>
          </a:solidFill>
          <a:ln>
            <a:noFill/>
          </a:ln>
          <a:effectLst/>
        </p:spPr>
        <p:style>
          <a:lnRef idx="2">
            <a:schemeClr val="accent2">
              <a:shade val="15000"/>
            </a:schemeClr>
          </a:lnRef>
          <a:fillRef idx="1">
            <a:schemeClr val="accent2"/>
          </a:fillRef>
          <a:effectRef idx="0">
            <a:schemeClr val="accent2"/>
          </a:effectRef>
          <a:fontRef idx="minor">
            <a:schemeClr val="lt1"/>
          </a:fontRef>
        </p:style>
        <p:txBody>
          <a:bodyPr lIns="45720" tIns="45720" rIns="45720" bIns="45720" rtlCol="0" anchor="t"/>
          <a:lstStyle/>
          <a:p>
            <a:pPr algn="ctr">
              <a:spcBef>
                <a:spcPts val="1200"/>
              </a:spcBef>
            </a:pPr>
            <a:r>
              <a:rPr lang="en-US" sz="1400" b="1">
                <a:solidFill>
                  <a:srgbClr val="F5F5F5"/>
                </a:solidFill>
                <a:latin typeface="Adobe Clean" panose="020B0503020404020204" pitchFamily="34" charset="0"/>
              </a:rPr>
              <a:t>Measurement Plan</a:t>
            </a:r>
          </a:p>
          <a:p>
            <a:pPr algn="ctr">
              <a:spcBef>
                <a:spcPts val="1200"/>
              </a:spcBef>
            </a:pPr>
            <a:endParaRPr lang="en-US" sz="1400" b="1">
              <a:solidFill>
                <a:srgbClr val="F5F5F5"/>
              </a:solidFill>
              <a:latin typeface="Adobe Clean" panose="020B0503020404020204" pitchFamily="34" charset="0"/>
            </a:endParaRPr>
          </a:p>
          <a:p>
            <a:pPr marL="285750" indent="-285750">
              <a:buFont typeface="Arial" panose="020B0604020202020204" pitchFamily="34" charset="0"/>
              <a:buChar char="•"/>
            </a:pPr>
            <a:endParaRPr lang="en-US" sz="1400" b="1">
              <a:solidFill>
                <a:srgbClr val="F5F5F5"/>
              </a:solidFill>
              <a:latin typeface="Adobe Clean" panose="020B0503020404020204" pitchFamily="34" charset="0"/>
            </a:endParaRPr>
          </a:p>
          <a:p>
            <a:pPr algn="ctr">
              <a:spcBef>
                <a:spcPts val="1200"/>
              </a:spcBef>
            </a:pPr>
            <a:endParaRPr lang="en-US" sz="1400" b="1">
              <a:solidFill>
                <a:srgbClr val="F5F5F5"/>
              </a:solidFill>
              <a:latin typeface="Adobe Clean" panose="020B0503020404020204" pitchFamily="34" charset="0"/>
            </a:endParaRPr>
          </a:p>
        </p:txBody>
      </p:sp>
      <p:sp>
        <p:nvSpPr>
          <p:cNvPr id="8" name="Rounded Rectangle 7">
            <a:extLst>
              <a:ext uri="{FF2B5EF4-FFF2-40B4-BE49-F238E27FC236}">
                <a16:creationId xmlns:a16="http://schemas.microsoft.com/office/drawing/2014/main" id="{4EA7CCA0-D321-ABD4-C385-7031D629358F}"/>
              </a:ext>
            </a:extLst>
          </p:cNvPr>
          <p:cNvSpPr/>
          <p:nvPr/>
        </p:nvSpPr>
        <p:spPr>
          <a:xfrm>
            <a:off x="117891" y="1202546"/>
            <a:ext cx="2929863" cy="1898602"/>
          </a:xfrm>
          <a:prstGeom prst="roundRect">
            <a:avLst>
              <a:gd name="adj" fmla="val 4812"/>
            </a:avLst>
          </a:prstGeom>
          <a:solidFill>
            <a:schemeClr val="accent2">
              <a:lumMod val="75000"/>
            </a:schemeClr>
          </a:solidFill>
          <a:ln>
            <a:noFill/>
          </a:ln>
          <a:effectLst/>
        </p:spPr>
        <p:style>
          <a:lnRef idx="2">
            <a:schemeClr val="accent2">
              <a:shade val="15000"/>
            </a:schemeClr>
          </a:lnRef>
          <a:fillRef idx="1">
            <a:schemeClr val="accent2"/>
          </a:fillRef>
          <a:effectRef idx="0">
            <a:schemeClr val="accent2"/>
          </a:effectRef>
          <a:fontRef idx="minor">
            <a:schemeClr val="lt1"/>
          </a:fontRef>
        </p:style>
        <p:txBody>
          <a:bodyPr lIns="45720" tIns="45720" rIns="45720" bIns="45720" rtlCol="0" anchor="t"/>
          <a:lstStyle/>
          <a:p>
            <a:pPr algn="ctr">
              <a:spcBef>
                <a:spcPts val="1200"/>
              </a:spcBef>
            </a:pPr>
            <a:r>
              <a:rPr lang="en-US" sz="1400" b="1">
                <a:solidFill>
                  <a:srgbClr val="F5F5F5"/>
                </a:solidFill>
                <a:latin typeface="Adobe Clean"/>
                <a:ea typeface="Roboto"/>
                <a:cs typeface="Lato"/>
              </a:rPr>
              <a:t>Description</a:t>
            </a:r>
          </a:p>
          <a:p>
            <a:pPr algn="ctr">
              <a:spcBef>
                <a:spcPts val="1200"/>
              </a:spcBef>
            </a:pPr>
            <a:r>
              <a:rPr lang="en-US" sz="1200" i="1">
                <a:solidFill>
                  <a:srgbClr val="F5F5F5"/>
                </a:solidFill>
                <a:latin typeface="Adobe Clean"/>
                <a:ea typeface="Roboto"/>
                <a:cs typeface="Lato"/>
              </a:rPr>
              <a:t>Remarket to those who start to Build their Own vehicle (BYO) but do not complete, with an email campaign where they are known customers and with a paid media campaign where they are unknown customers to drive additional site engagement</a:t>
            </a:r>
            <a:endParaRPr lang="en-US">
              <a:solidFill>
                <a:srgbClr val="FFFFFF"/>
              </a:solidFill>
              <a:latin typeface="Adobe Clean SemiLight"/>
            </a:endParaRPr>
          </a:p>
        </p:txBody>
      </p:sp>
      <p:graphicFrame>
        <p:nvGraphicFramePr>
          <p:cNvPr id="9" name="Table 9">
            <a:extLst>
              <a:ext uri="{FF2B5EF4-FFF2-40B4-BE49-F238E27FC236}">
                <a16:creationId xmlns:a16="http://schemas.microsoft.com/office/drawing/2014/main" id="{65C51682-D6F1-0FB6-17B9-71FC0A2B2C55}"/>
              </a:ext>
            </a:extLst>
          </p:cNvPr>
          <p:cNvGraphicFramePr>
            <a:graphicFrameLocks noGrp="1"/>
          </p:cNvGraphicFramePr>
          <p:nvPr/>
        </p:nvGraphicFramePr>
        <p:xfrm>
          <a:off x="382274" y="3567223"/>
          <a:ext cx="5330959" cy="2739683"/>
        </p:xfrm>
        <a:graphic>
          <a:graphicData uri="http://schemas.openxmlformats.org/drawingml/2006/table">
            <a:tbl>
              <a:tblPr firstRow="1" bandRow="1">
                <a:tableStyleId>{21E4AEA4-8DFA-4A89-87EB-49C32662AFE0}</a:tableStyleId>
              </a:tblPr>
              <a:tblGrid>
                <a:gridCol w="2542859">
                  <a:extLst>
                    <a:ext uri="{9D8B030D-6E8A-4147-A177-3AD203B41FA5}">
                      <a16:colId xmlns:a16="http://schemas.microsoft.com/office/drawing/2014/main" val="1769380458"/>
                    </a:ext>
                  </a:extLst>
                </a:gridCol>
                <a:gridCol w="1350051">
                  <a:extLst>
                    <a:ext uri="{9D8B030D-6E8A-4147-A177-3AD203B41FA5}">
                      <a16:colId xmlns:a16="http://schemas.microsoft.com/office/drawing/2014/main" val="3612738783"/>
                    </a:ext>
                  </a:extLst>
                </a:gridCol>
                <a:gridCol w="1438049">
                  <a:extLst>
                    <a:ext uri="{9D8B030D-6E8A-4147-A177-3AD203B41FA5}">
                      <a16:colId xmlns:a16="http://schemas.microsoft.com/office/drawing/2014/main" val="3157789347"/>
                    </a:ext>
                  </a:extLst>
                </a:gridCol>
              </a:tblGrid>
              <a:tr h="385985">
                <a:tc>
                  <a:txBody>
                    <a:bodyPr/>
                    <a:lstStyle/>
                    <a:p>
                      <a:r>
                        <a:rPr lang="en-US" sz="1200"/>
                        <a:t>Audience Description</a:t>
                      </a:r>
                    </a:p>
                  </a:txBody>
                  <a:tcPr>
                    <a:solidFill>
                      <a:schemeClr val="accent2">
                        <a:lumMod val="75000"/>
                      </a:schemeClr>
                    </a:solidFill>
                  </a:tcPr>
                </a:tc>
                <a:tc>
                  <a:txBody>
                    <a:bodyPr/>
                    <a:lstStyle/>
                    <a:p>
                      <a:r>
                        <a:rPr lang="en-US" sz="1200"/>
                        <a:t>Data Sources</a:t>
                      </a:r>
                    </a:p>
                  </a:txBody>
                  <a:tcPr>
                    <a:solidFill>
                      <a:schemeClr val="accent2">
                        <a:lumMod val="75000"/>
                      </a:schemeClr>
                    </a:solidFill>
                  </a:tcPr>
                </a:tc>
                <a:tc>
                  <a:txBody>
                    <a:bodyPr/>
                    <a:lstStyle/>
                    <a:p>
                      <a:r>
                        <a:rPr lang="en-US" sz="1200"/>
                        <a:t>Channel</a:t>
                      </a:r>
                    </a:p>
                  </a:txBody>
                  <a:tcPr>
                    <a:solidFill>
                      <a:schemeClr val="accent2">
                        <a:lumMod val="75000"/>
                      </a:schemeClr>
                    </a:solidFill>
                  </a:tcPr>
                </a:tc>
                <a:extLst>
                  <a:ext uri="{0D108BD9-81ED-4DB2-BD59-A6C34878D82A}">
                    <a16:rowId xmlns:a16="http://schemas.microsoft.com/office/drawing/2014/main" val="2675821270"/>
                  </a:ext>
                </a:extLst>
              </a:tr>
              <a:tr h="551263">
                <a:tc>
                  <a:txBody>
                    <a:bodyPr/>
                    <a:lstStyle/>
                    <a:p>
                      <a:r>
                        <a:rPr lang="en-US" sz="1000"/>
                        <a:t>Reach known BYO starts (without completes after x days) with Email </a:t>
                      </a:r>
                      <a:r>
                        <a:rPr lang="en-US" sz="1000" baseline="30000"/>
                        <a:t>1</a:t>
                      </a:r>
                      <a:endParaRPr lang="en-US" sz="1000"/>
                    </a:p>
                  </a:txBody>
                  <a:tcPr/>
                </a:tc>
                <a:tc>
                  <a:txBody>
                    <a:bodyPr/>
                    <a:lstStyle/>
                    <a:p>
                      <a:r>
                        <a:rPr lang="en-US" sz="1000"/>
                        <a:t>CDR Consumer Profile,  Adobe Analytics</a:t>
                      </a:r>
                    </a:p>
                  </a:txBody>
                  <a:tcPr/>
                </a:tc>
                <a:tc>
                  <a:txBody>
                    <a:bodyPr/>
                    <a:lstStyle/>
                    <a:p>
                      <a:r>
                        <a:rPr lang="en-US" sz="1000"/>
                        <a:t>Email</a:t>
                      </a:r>
                    </a:p>
                  </a:txBody>
                  <a:tcPr/>
                </a:tc>
                <a:extLst>
                  <a:ext uri="{0D108BD9-81ED-4DB2-BD59-A6C34878D82A}">
                    <a16:rowId xmlns:a16="http://schemas.microsoft.com/office/drawing/2014/main" val="2914164704"/>
                  </a:ext>
                </a:extLst>
              </a:tr>
              <a:tr h="1051420">
                <a:tc>
                  <a:txBody>
                    <a:bodyPr/>
                    <a:lstStyle/>
                    <a:p>
                      <a:r>
                        <a:rPr lang="en-US" sz="1000"/>
                        <a:t>Reach known BYO starts (without completes after x days) excluding email</a:t>
                      </a:r>
                      <a:r>
                        <a:rPr lang="en-US" sz="1000" baseline="30000"/>
                        <a:t>1</a:t>
                      </a:r>
                      <a:endParaRPr lang="en-US" sz="1000"/>
                    </a:p>
                  </a:txBody>
                  <a:tcPr/>
                </a:tc>
                <a:tc>
                  <a:txBody>
                    <a:bodyPr/>
                    <a:lstStyle/>
                    <a:p>
                      <a:pPr marL="0" marR="0" lvl="0" indent="0" algn="l" defTabSz="1088291" rtl="0" eaLnBrk="1" fontAlgn="auto" latinLnBrk="0" hangingPunct="1">
                        <a:lnSpc>
                          <a:spcPct val="100000"/>
                        </a:lnSpc>
                        <a:spcBef>
                          <a:spcPts val="0"/>
                        </a:spcBef>
                        <a:spcAft>
                          <a:spcPts val="0"/>
                        </a:spcAft>
                        <a:buClrTx/>
                        <a:buSzTx/>
                        <a:buFontTx/>
                        <a:buNone/>
                        <a:tabLst/>
                        <a:defRPr/>
                      </a:pPr>
                      <a:r>
                        <a:rPr lang="en-US" sz="1000"/>
                        <a:t>CDR Consumer Profile, Adobe Analytics</a:t>
                      </a:r>
                    </a:p>
                    <a:p>
                      <a:endParaRPr lang="en-US" sz="1000"/>
                    </a:p>
                  </a:txBody>
                  <a:tcPr/>
                </a:tc>
                <a:tc>
                  <a:txBody>
                    <a:bodyPr/>
                    <a:lstStyle/>
                    <a:p>
                      <a:r>
                        <a:rPr lang="en-US" sz="1000"/>
                        <a:t>Paid Media</a:t>
                      </a:r>
                    </a:p>
                  </a:txBody>
                  <a:tcPr/>
                </a:tc>
                <a:extLst>
                  <a:ext uri="{0D108BD9-81ED-4DB2-BD59-A6C34878D82A}">
                    <a16:rowId xmlns:a16="http://schemas.microsoft.com/office/drawing/2014/main" val="1495943962"/>
                  </a:ext>
                </a:extLst>
              </a:tr>
              <a:tr h="751015">
                <a:tc>
                  <a:txBody>
                    <a:bodyPr/>
                    <a:lstStyle/>
                    <a:p>
                      <a:r>
                        <a:rPr lang="en-US" sz="1000"/>
                        <a:t>EXCLUSION: Customers who purchased in the last 12 months</a:t>
                      </a:r>
                      <a:r>
                        <a:rPr lang="en-US" sz="1000" baseline="30000"/>
                        <a:t>2</a:t>
                      </a:r>
                      <a:endParaRPr lang="en-US" sz="1000"/>
                    </a:p>
                  </a:txBody>
                  <a:tcPr/>
                </a:tc>
                <a:tc>
                  <a:txBody>
                    <a:bodyPr/>
                    <a:lstStyle/>
                    <a:p>
                      <a:r>
                        <a:rPr lang="en-US" sz="1000"/>
                        <a:t>CDR Consumer Vehicle, CDR Consumer Profile</a:t>
                      </a:r>
                    </a:p>
                    <a:p>
                      <a:endParaRPr lang="en-US" sz="1000"/>
                    </a:p>
                  </a:txBody>
                  <a:tcPr/>
                </a:tc>
                <a:tc>
                  <a:txBody>
                    <a:bodyPr/>
                    <a:lstStyle/>
                    <a:p>
                      <a:pPr marL="0" marR="0" lvl="0" indent="0" algn="l" defTabSz="1088291" rtl="0" eaLnBrk="1" fontAlgn="auto" latinLnBrk="0" hangingPunct="1">
                        <a:lnSpc>
                          <a:spcPct val="100000"/>
                        </a:lnSpc>
                        <a:spcBef>
                          <a:spcPts val="0"/>
                        </a:spcBef>
                        <a:spcAft>
                          <a:spcPts val="0"/>
                        </a:spcAft>
                        <a:buClrTx/>
                        <a:buSzTx/>
                        <a:buFontTx/>
                        <a:buNone/>
                        <a:tabLst/>
                        <a:defRPr/>
                      </a:pPr>
                      <a:r>
                        <a:rPr lang="en-US" sz="1000"/>
                        <a:t>Paid Media</a:t>
                      </a:r>
                    </a:p>
                    <a:p>
                      <a:endParaRPr lang="en-US" sz="1000"/>
                    </a:p>
                  </a:txBody>
                  <a:tcPr/>
                </a:tc>
                <a:extLst>
                  <a:ext uri="{0D108BD9-81ED-4DB2-BD59-A6C34878D82A}">
                    <a16:rowId xmlns:a16="http://schemas.microsoft.com/office/drawing/2014/main" val="2113191637"/>
                  </a:ext>
                </a:extLst>
              </a:tr>
            </a:tbl>
          </a:graphicData>
        </a:graphic>
      </p:graphicFrame>
      <p:sp>
        <p:nvSpPr>
          <p:cNvPr id="10" name="Rounded Rectangle 9">
            <a:extLst>
              <a:ext uri="{FF2B5EF4-FFF2-40B4-BE49-F238E27FC236}">
                <a16:creationId xmlns:a16="http://schemas.microsoft.com/office/drawing/2014/main" id="{8C0305AE-83C3-478F-AB6E-393BB3337ED9}"/>
              </a:ext>
            </a:extLst>
          </p:cNvPr>
          <p:cNvSpPr/>
          <p:nvPr/>
        </p:nvSpPr>
        <p:spPr>
          <a:xfrm>
            <a:off x="3115058" y="1202546"/>
            <a:ext cx="2930275" cy="1898602"/>
          </a:xfrm>
          <a:prstGeom prst="roundRect">
            <a:avLst>
              <a:gd name="adj" fmla="val 4441"/>
            </a:avLst>
          </a:prstGeom>
          <a:solidFill>
            <a:schemeClr val="accent2">
              <a:lumMod val="75000"/>
            </a:schemeClr>
          </a:solidFill>
          <a:ln>
            <a:noFill/>
          </a:ln>
          <a:effectLst/>
        </p:spPr>
        <p:style>
          <a:lnRef idx="2">
            <a:schemeClr val="accent2">
              <a:shade val="15000"/>
            </a:schemeClr>
          </a:lnRef>
          <a:fillRef idx="1">
            <a:schemeClr val="accent2"/>
          </a:fillRef>
          <a:effectRef idx="0">
            <a:schemeClr val="accent2"/>
          </a:effectRef>
          <a:fontRef idx="minor">
            <a:schemeClr val="lt1"/>
          </a:fontRef>
        </p:style>
        <p:txBody>
          <a:bodyPr lIns="45720" tIns="45720" rIns="45720" bIns="45720" rtlCol="0" anchor="t"/>
          <a:lstStyle/>
          <a:p>
            <a:pPr algn="ctr">
              <a:spcBef>
                <a:spcPts val="1200"/>
              </a:spcBef>
            </a:pPr>
            <a:r>
              <a:rPr lang="en-US" sz="1400" b="1">
                <a:solidFill>
                  <a:srgbClr val="F5F5F5"/>
                </a:solidFill>
                <a:latin typeface="Adobe Clean" panose="020B0503020404020204" pitchFamily="34" charset="0"/>
              </a:rPr>
              <a:t>Capabilities</a:t>
            </a:r>
            <a:endParaRPr lang="en-US" sz="1200">
              <a:solidFill>
                <a:srgbClr val="F5F5F5"/>
              </a:solidFill>
              <a:latin typeface="Adobe Clean" panose="020B0503020404020204" pitchFamily="34" charset="0"/>
            </a:endParaRPr>
          </a:p>
          <a:p>
            <a:pPr algn="ctr">
              <a:spcBef>
                <a:spcPts val="1200"/>
              </a:spcBef>
            </a:pPr>
            <a:r>
              <a:rPr lang="en-US" sz="1200">
                <a:solidFill>
                  <a:srgbClr val="F5F5F5"/>
                </a:solidFill>
                <a:latin typeface="Adobe Clean" panose="020B0503020404020204" pitchFamily="34" charset="0"/>
              </a:rPr>
              <a:t>✓ Connect Known to Unknown Profiles</a:t>
            </a:r>
            <a:r>
              <a:rPr lang="en-US" sz="1200" baseline="30000">
                <a:solidFill>
                  <a:srgbClr val="FFFFFF"/>
                </a:solidFill>
                <a:latin typeface="Adobe Clean" panose="020B0503020404020204" pitchFamily="34" charset="0"/>
              </a:rPr>
              <a:t>3</a:t>
            </a:r>
            <a:endParaRPr lang="en-US" sz="1200">
              <a:solidFill>
                <a:srgbClr val="F5F5F5"/>
              </a:solidFill>
              <a:latin typeface="Adobe Clean" panose="020B0503020404020204" pitchFamily="34" charset="0"/>
            </a:endParaRPr>
          </a:p>
          <a:p>
            <a:pPr algn="ctr">
              <a:spcBef>
                <a:spcPts val="1200"/>
              </a:spcBef>
            </a:pPr>
            <a:r>
              <a:rPr lang="en-US" sz="1200">
                <a:solidFill>
                  <a:srgbClr val="F5F5F5"/>
                </a:solidFill>
                <a:latin typeface="Adobe Clean" panose="020B0503020404020204" pitchFamily="34" charset="0"/>
              </a:rPr>
              <a:t>✓Remarketing to Paid Media Channels (Unknown)</a:t>
            </a:r>
          </a:p>
          <a:p>
            <a:pPr algn="ctr">
              <a:spcBef>
                <a:spcPts val="1200"/>
              </a:spcBef>
            </a:pPr>
            <a:endParaRPr lang="en-US" sz="1400" b="1">
              <a:solidFill>
                <a:srgbClr val="F5F5F5"/>
              </a:solidFill>
              <a:latin typeface="Adobe Clean" panose="020B0503020404020204" pitchFamily="34" charset="0"/>
            </a:endParaRPr>
          </a:p>
        </p:txBody>
      </p:sp>
      <p:sp>
        <p:nvSpPr>
          <p:cNvPr id="12" name="Rounded Rectangle 11">
            <a:extLst>
              <a:ext uri="{FF2B5EF4-FFF2-40B4-BE49-F238E27FC236}">
                <a16:creationId xmlns:a16="http://schemas.microsoft.com/office/drawing/2014/main" id="{A0B63752-3078-0B41-46F7-E7D0EC09D349}"/>
              </a:ext>
            </a:extLst>
          </p:cNvPr>
          <p:cNvSpPr/>
          <p:nvPr/>
        </p:nvSpPr>
        <p:spPr>
          <a:xfrm>
            <a:off x="6146669" y="5301511"/>
            <a:ext cx="5927442" cy="1451399"/>
          </a:xfrm>
          <a:prstGeom prst="roundRect">
            <a:avLst>
              <a:gd name="adj" fmla="val 10208"/>
            </a:avLst>
          </a:prstGeom>
          <a:solidFill>
            <a:schemeClr val="bg2">
              <a:lumMod val="90000"/>
            </a:schemeClr>
          </a:solidFill>
          <a:ln>
            <a:noFill/>
          </a:ln>
          <a:effectLst/>
        </p:spPr>
        <p:style>
          <a:lnRef idx="2">
            <a:schemeClr val="accent2">
              <a:shade val="15000"/>
            </a:schemeClr>
          </a:lnRef>
          <a:fillRef idx="1">
            <a:schemeClr val="accent2"/>
          </a:fillRef>
          <a:effectRef idx="0">
            <a:schemeClr val="accent2"/>
          </a:effectRef>
          <a:fontRef idx="minor">
            <a:schemeClr val="lt1"/>
          </a:fontRef>
        </p:style>
        <p:txBody>
          <a:bodyPr lIns="45720" tIns="45720" rIns="45720" bIns="45720" rtlCol="0" anchor="t"/>
          <a:lstStyle/>
          <a:p>
            <a:pPr algn="ctr">
              <a:spcBef>
                <a:spcPts val="1200"/>
              </a:spcBef>
            </a:pPr>
            <a:r>
              <a:rPr lang="en-US" sz="1400" b="1">
                <a:solidFill>
                  <a:srgbClr val="000000"/>
                </a:solidFill>
                <a:latin typeface="Adobe Clean" panose="020B0503020404020204" pitchFamily="34" charset="0"/>
              </a:rPr>
              <a:t>Considerations / Assumptions</a:t>
            </a:r>
          </a:p>
          <a:p>
            <a:pPr algn="ctr">
              <a:spcBef>
                <a:spcPts val="1200"/>
              </a:spcBef>
            </a:pPr>
            <a:endParaRPr lang="en-US" sz="1400" b="1">
              <a:solidFill>
                <a:srgbClr val="000000"/>
              </a:solidFill>
              <a:latin typeface="Adobe Clean" panose="020B0503020404020204" pitchFamily="34" charset="0"/>
            </a:endParaRPr>
          </a:p>
        </p:txBody>
      </p:sp>
      <p:graphicFrame>
        <p:nvGraphicFramePr>
          <p:cNvPr id="11" name="Table 11">
            <a:extLst>
              <a:ext uri="{FF2B5EF4-FFF2-40B4-BE49-F238E27FC236}">
                <a16:creationId xmlns:a16="http://schemas.microsoft.com/office/drawing/2014/main" id="{C1EB8D51-B422-27B3-9811-7AC1058B2A16}"/>
              </a:ext>
            </a:extLst>
          </p:cNvPr>
          <p:cNvGraphicFramePr>
            <a:graphicFrameLocks noGrp="1"/>
          </p:cNvGraphicFramePr>
          <p:nvPr/>
        </p:nvGraphicFramePr>
        <p:xfrm>
          <a:off x="6706964" y="3701113"/>
          <a:ext cx="4863846" cy="1066800"/>
        </p:xfrm>
        <a:graphic>
          <a:graphicData uri="http://schemas.openxmlformats.org/drawingml/2006/table">
            <a:tbl>
              <a:tblPr firstRow="1" bandRow="1">
                <a:tableStyleId>{21E4AEA4-8DFA-4A89-87EB-49C32662AFE0}</a:tableStyleId>
              </a:tblPr>
              <a:tblGrid>
                <a:gridCol w="1621282">
                  <a:extLst>
                    <a:ext uri="{9D8B030D-6E8A-4147-A177-3AD203B41FA5}">
                      <a16:colId xmlns:a16="http://schemas.microsoft.com/office/drawing/2014/main" val="2086931034"/>
                    </a:ext>
                  </a:extLst>
                </a:gridCol>
                <a:gridCol w="1621282">
                  <a:extLst>
                    <a:ext uri="{9D8B030D-6E8A-4147-A177-3AD203B41FA5}">
                      <a16:colId xmlns:a16="http://schemas.microsoft.com/office/drawing/2014/main" val="1350530657"/>
                    </a:ext>
                  </a:extLst>
                </a:gridCol>
                <a:gridCol w="1621282">
                  <a:extLst>
                    <a:ext uri="{9D8B030D-6E8A-4147-A177-3AD203B41FA5}">
                      <a16:colId xmlns:a16="http://schemas.microsoft.com/office/drawing/2014/main" val="3748339850"/>
                    </a:ext>
                  </a:extLst>
                </a:gridCol>
              </a:tblGrid>
              <a:tr h="173312">
                <a:tc>
                  <a:txBody>
                    <a:bodyPr/>
                    <a:lstStyle/>
                    <a:p>
                      <a:r>
                        <a:rPr lang="en-US" sz="800"/>
                        <a:t>Destination Name</a:t>
                      </a:r>
                    </a:p>
                  </a:txBody>
                  <a:tcPr>
                    <a:solidFill>
                      <a:schemeClr val="accent2">
                        <a:lumMod val="75000"/>
                      </a:schemeClr>
                    </a:solidFill>
                  </a:tcPr>
                </a:tc>
                <a:tc>
                  <a:txBody>
                    <a:bodyPr/>
                    <a:lstStyle/>
                    <a:p>
                      <a:r>
                        <a:rPr lang="en-US" sz="800"/>
                        <a:t>Matching ID</a:t>
                      </a:r>
                    </a:p>
                  </a:txBody>
                  <a:tcPr>
                    <a:solidFill>
                      <a:schemeClr val="accent2">
                        <a:lumMod val="75000"/>
                      </a:schemeClr>
                    </a:solidFill>
                  </a:tcPr>
                </a:tc>
                <a:tc>
                  <a:txBody>
                    <a:bodyPr/>
                    <a:lstStyle/>
                    <a:p>
                      <a:r>
                        <a:rPr lang="en-US" sz="800"/>
                        <a:t>Exported Fields</a:t>
                      </a:r>
                    </a:p>
                  </a:txBody>
                  <a:tcPr>
                    <a:solidFill>
                      <a:schemeClr val="accent2">
                        <a:lumMod val="75000"/>
                      </a:schemeClr>
                    </a:solidFill>
                  </a:tcPr>
                </a:tc>
                <a:extLst>
                  <a:ext uri="{0D108BD9-81ED-4DB2-BD59-A6C34878D82A}">
                    <a16:rowId xmlns:a16="http://schemas.microsoft.com/office/drawing/2014/main" val="2666762515"/>
                  </a:ext>
                </a:extLst>
              </a:tr>
              <a:tr h="173312">
                <a:tc>
                  <a:txBody>
                    <a:bodyPr/>
                    <a:lstStyle/>
                    <a:p>
                      <a:r>
                        <a:rPr lang="en-US" sz="800"/>
                        <a:t>Google DV360</a:t>
                      </a:r>
                    </a:p>
                  </a:txBody>
                  <a:tcPr/>
                </a:tc>
                <a:tc>
                  <a:txBody>
                    <a:bodyPr/>
                    <a:lstStyle/>
                    <a:p>
                      <a:r>
                        <a:rPr lang="en-US" sz="800"/>
                        <a:t>ECID (Cookie Sync)</a:t>
                      </a:r>
                    </a:p>
                  </a:txBody>
                  <a:tcPr/>
                </a:tc>
                <a:tc>
                  <a:txBody>
                    <a:bodyPr/>
                    <a:lstStyle/>
                    <a:p>
                      <a:pPr marL="0" marR="0" lvl="0" indent="0" algn="l" defTabSz="1088291"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000000"/>
                          </a:solidFill>
                          <a:effectLst/>
                          <a:uLnTx/>
                          <a:uFillTx/>
                        </a:rPr>
                        <a:t>Segment Membership</a:t>
                      </a:r>
                      <a:endParaRPr kumimoji="0" lang="en-US" sz="800" b="0" i="0" u="none" strike="noStrike" kern="1200" cap="none" spc="0" normalizeH="0" baseline="0" noProof="0">
                        <a:ln>
                          <a:noFill/>
                        </a:ln>
                        <a:solidFill>
                          <a:srgbClr val="000000"/>
                        </a:solidFill>
                        <a:effectLst/>
                        <a:uLnTx/>
                        <a:uFillTx/>
                        <a:latin typeface="Adobe Clean SemiLight"/>
                        <a:ea typeface="+mn-ea"/>
                        <a:cs typeface="+mn-cs"/>
                      </a:endParaRPr>
                    </a:p>
                  </a:txBody>
                  <a:tcPr/>
                </a:tc>
                <a:extLst>
                  <a:ext uri="{0D108BD9-81ED-4DB2-BD59-A6C34878D82A}">
                    <a16:rowId xmlns:a16="http://schemas.microsoft.com/office/drawing/2014/main" val="629202491"/>
                  </a:ext>
                </a:extLst>
              </a:tr>
              <a:tr h="173312">
                <a:tc>
                  <a:txBody>
                    <a:bodyPr/>
                    <a:lstStyle/>
                    <a:p>
                      <a:r>
                        <a:rPr lang="en-US" sz="800"/>
                        <a:t>Google Customer Match</a:t>
                      </a:r>
                      <a:r>
                        <a:rPr lang="en-US" sz="800" baseline="30000"/>
                        <a:t>4</a:t>
                      </a:r>
                      <a:endParaRPr lang="en-US" sz="800"/>
                    </a:p>
                  </a:txBody>
                  <a:tcPr/>
                </a:tc>
                <a:tc>
                  <a:txBody>
                    <a:bodyPr/>
                    <a:lstStyle/>
                    <a:p>
                      <a:r>
                        <a:rPr lang="en-US" sz="800"/>
                        <a:t>Hashed Emails</a:t>
                      </a:r>
                    </a:p>
                  </a:txBody>
                  <a:tcPr/>
                </a:tc>
                <a:tc>
                  <a:txBody>
                    <a:bodyPr/>
                    <a:lstStyle/>
                    <a:p>
                      <a:pPr marL="0" marR="0" lvl="0" indent="0" algn="l" defTabSz="108829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dobe Clean SemiLight"/>
                          <a:ea typeface="+mn-ea"/>
                          <a:cs typeface="+mn-cs"/>
                        </a:rPr>
                        <a:t>Segment Membership (Exclusion)</a:t>
                      </a:r>
                    </a:p>
                  </a:txBody>
                  <a:tcPr/>
                </a:tc>
                <a:extLst>
                  <a:ext uri="{0D108BD9-81ED-4DB2-BD59-A6C34878D82A}">
                    <a16:rowId xmlns:a16="http://schemas.microsoft.com/office/drawing/2014/main" val="69622023"/>
                  </a:ext>
                </a:extLst>
              </a:tr>
              <a:tr h="173312">
                <a:tc>
                  <a:txBody>
                    <a:bodyPr/>
                    <a:lstStyle/>
                    <a:p>
                      <a:r>
                        <a:rPr lang="en-US" sz="800"/>
                        <a:t>The Trade Desk</a:t>
                      </a:r>
                    </a:p>
                  </a:txBody>
                  <a:tcPr/>
                </a:tc>
                <a:tc>
                  <a:txBody>
                    <a:bodyPr/>
                    <a:lstStyle/>
                    <a:p>
                      <a:r>
                        <a:rPr lang="en-US" sz="800"/>
                        <a:t>ECID (Cookie Sync)</a:t>
                      </a:r>
                    </a:p>
                  </a:txBody>
                  <a:tcPr/>
                </a:tc>
                <a:tc>
                  <a:txBody>
                    <a:bodyPr/>
                    <a:lstStyle/>
                    <a:p>
                      <a:pPr marL="0" marR="0" lvl="0" indent="0" algn="l" defTabSz="1088291"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000000"/>
                          </a:solidFill>
                          <a:effectLst/>
                          <a:uLnTx/>
                          <a:uFillTx/>
                        </a:rPr>
                        <a:t>Segment Membership</a:t>
                      </a:r>
                      <a:endParaRPr kumimoji="0" lang="en-US" sz="800" b="0" i="0" u="none" strike="noStrike" kern="1200" cap="none" spc="0" normalizeH="0" baseline="0" noProof="0">
                        <a:ln>
                          <a:noFill/>
                        </a:ln>
                        <a:solidFill>
                          <a:srgbClr val="000000"/>
                        </a:solidFill>
                        <a:effectLst/>
                        <a:uLnTx/>
                        <a:uFillTx/>
                        <a:latin typeface="Adobe Clean SemiLight"/>
                        <a:ea typeface="+mn-ea"/>
                        <a:cs typeface="+mn-cs"/>
                      </a:endParaRPr>
                    </a:p>
                  </a:txBody>
                  <a:tcPr/>
                </a:tc>
                <a:extLst>
                  <a:ext uri="{0D108BD9-81ED-4DB2-BD59-A6C34878D82A}">
                    <a16:rowId xmlns:a16="http://schemas.microsoft.com/office/drawing/2014/main" val="1091659159"/>
                  </a:ext>
                </a:extLst>
              </a:tr>
              <a:tr h="173312">
                <a:tc>
                  <a:txBody>
                    <a:bodyPr/>
                    <a:lstStyle/>
                    <a:p>
                      <a:r>
                        <a:rPr lang="en-US" sz="800"/>
                        <a:t>CDR (Email) (Sterling SFTP)</a:t>
                      </a:r>
                    </a:p>
                  </a:txBody>
                  <a:tcPr/>
                </a:tc>
                <a:tc>
                  <a:txBody>
                    <a:bodyPr/>
                    <a:lstStyle/>
                    <a:p>
                      <a:r>
                        <a:rPr lang="en-US" sz="800"/>
                        <a:t>Consumer ID</a:t>
                      </a:r>
                    </a:p>
                  </a:txBody>
                  <a:tcPr/>
                </a:tc>
                <a:tc>
                  <a:txBody>
                    <a:bodyPr/>
                    <a:lstStyle/>
                    <a:p>
                      <a:r>
                        <a:rPr lang="en-US" sz="800"/>
                        <a:t>Segment + Web Activity (KSAs)*</a:t>
                      </a:r>
                    </a:p>
                  </a:txBody>
                  <a:tcPr/>
                </a:tc>
                <a:extLst>
                  <a:ext uri="{0D108BD9-81ED-4DB2-BD59-A6C34878D82A}">
                    <a16:rowId xmlns:a16="http://schemas.microsoft.com/office/drawing/2014/main" val="3441297802"/>
                  </a:ext>
                </a:extLst>
              </a:tr>
            </a:tbl>
          </a:graphicData>
        </a:graphic>
      </p:graphicFrame>
      <p:sp>
        <p:nvSpPr>
          <p:cNvPr id="3" name="TextBox 2">
            <a:extLst>
              <a:ext uri="{FF2B5EF4-FFF2-40B4-BE49-F238E27FC236}">
                <a16:creationId xmlns:a16="http://schemas.microsoft.com/office/drawing/2014/main" id="{9336D8F8-7F60-6B8E-B6A8-0191ECD98F2F}"/>
              </a:ext>
            </a:extLst>
          </p:cNvPr>
          <p:cNvSpPr txBox="1"/>
          <p:nvPr/>
        </p:nvSpPr>
        <p:spPr>
          <a:xfrm>
            <a:off x="9183228" y="1556491"/>
            <a:ext cx="2992220" cy="1808187"/>
          </a:xfrm>
          <a:prstGeom prst="rect">
            <a:avLst/>
          </a:prstGeom>
          <a:noFill/>
          <a:effectLst/>
        </p:spPr>
        <p:txBody>
          <a:bodyPr wrap="square" rtlCol="0">
            <a:spAutoFit/>
          </a:bodyPr>
          <a:lstStyle/>
          <a:p>
            <a:pPr marL="285750" indent="-285750">
              <a:spcBef>
                <a:spcPts val="1200"/>
              </a:spcBef>
              <a:buFont typeface="Arial" panose="020B0604020202020204" pitchFamily="34" charset="0"/>
              <a:buChar char="•"/>
            </a:pPr>
            <a:r>
              <a:rPr lang="en-US" sz="1050" b="1">
                <a:solidFill>
                  <a:srgbClr val="F5F5F5"/>
                </a:solidFill>
                <a:latin typeface="Adobe Clean" panose="020B0503020404020204" pitchFamily="34" charset="0"/>
              </a:rPr>
              <a:t>Paid Media: </a:t>
            </a:r>
            <a:r>
              <a:rPr lang="en-US" sz="1050">
                <a:solidFill>
                  <a:srgbClr val="F5F5F5"/>
                </a:solidFill>
                <a:latin typeface="Adobe Clean" panose="020B0503020404020204" pitchFamily="34" charset="0"/>
              </a:rPr>
              <a:t>Efficiency gained through suppression (Size of known being suppressed)</a:t>
            </a:r>
            <a:r>
              <a:rPr lang="en-US" sz="1050" baseline="30000">
                <a:solidFill>
                  <a:srgbClr val="000000"/>
                </a:solidFill>
                <a:latin typeface="Adobe Clean SemiLight"/>
              </a:rPr>
              <a:t> </a:t>
            </a:r>
          </a:p>
          <a:p>
            <a:pPr marL="285750" indent="-285750">
              <a:spcBef>
                <a:spcPts val="1200"/>
              </a:spcBef>
              <a:buFont typeface="Arial" panose="020B0604020202020204" pitchFamily="34" charset="0"/>
              <a:buChar char="•"/>
            </a:pPr>
            <a:r>
              <a:rPr lang="en-US" sz="1050" b="1">
                <a:solidFill>
                  <a:srgbClr val="F5F5F5"/>
                </a:solidFill>
                <a:latin typeface="Adobe Clean" panose="020B0503020404020204" pitchFamily="34" charset="0"/>
              </a:rPr>
              <a:t>Paid Media: </a:t>
            </a:r>
            <a:r>
              <a:rPr lang="en-US" sz="1050">
                <a:solidFill>
                  <a:srgbClr val="F5F5F5"/>
                </a:solidFill>
                <a:latin typeface="Adobe Clean" panose="020B0503020404020204" pitchFamily="34" charset="0"/>
              </a:rPr>
              <a:t>Decrease in CPA and lift in hand-off rate (from DSP / Ad Server)</a:t>
            </a:r>
            <a:r>
              <a:rPr lang="en-US" sz="1050" baseline="30000">
                <a:solidFill>
                  <a:srgbClr val="000000"/>
                </a:solidFill>
                <a:latin typeface="Adobe Clean SemiLight"/>
              </a:rPr>
              <a:t> </a:t>
            </a:r>
            <a:r>
              <a:rPr lang="en-US" sz="1050" baseline="30000">
                <a:solidFill>
                  <a:srgbClr val="FFFFFF"/>
                </a:solidFill>
                <a:latin typeface="Adobe Clean SemiLight"/>
              </a:rPr>
              <a:t>5</a:t>
            </a:r>
            <a:endParaRPr lang="en-US" sz="1050">
              <a:solidFill>
                <a:srgbClr val="FFFFFF"/>
              </a:solidFill>
              <a:latin typeface="Adobe Clean" panose="020B0503020404020204" pitchFamily="34" charset="0"/>
            </a:endParaRPr>
          </a:p>
          <a:p>
            <a:pPr marL="285750" indent="-285750">
              <a:spcBef>
                <a:spcPts val="1200"/>
              </a:spcBef>
              <a:buFont typeface="Arial" panose="020B0604020202020204" pitchFamily="34" charset="0"/>
              <a:buChar char="•"/>
            </a:pPr>
            <a:r>
              <a:rPr lang="en-US" sz="1050" b="1">
                <a:solidFill>
                  <a:srgbClr val="F5F5F5"/>
                </a:solidFill>
                <a:latin typeface="Adobe Clean" panose="020B0503020404020204" pitchFamily="34" charset="0"/>
              </a:rPr>
              <a:t>Email &amp; Paid Media: </a:t>
            </a:r>
            <a:r>
              <a:rPr lang="en-US" sz="1050">
                <a:solidFill>
                  <a:srgbClr val="F5F5F5"/>
                </a:solidFill>
                <a:latin typeface="Adobe Clean" panose="020B0503020404020204" pitchFamily="34" charset="0"/>
              </a:rPr>
              <a:t>Engagement onsite (KSAs) using campaign ID (event code) in Click-Thru URL </a:t>
            </a:r>
            <a:r>
              <a:rPr lang="en-US" sz="1050" baseline="30000">
                <a:solidFill>
                  <a:srgbClr val="FFFFFF"/>
                </a:solidFill>
                <a:latin typeface="Adobe Clean" panose="020B0503020404020204" pitchFamily="34" charset="0"/>
              </a:rPr>
              <a:t>6</a:t>
            </a:r>
            <a:endParaRPr lang="en-US" sz="1050" b="1">
              <a:solidFill>
                <a:srgbClr val="F5F5F5"/>
              </a:solidFill>
              <a:latin typeface="Adobe Clean" panose="020B0503020404020204" pitchFamily="34" charset="0"/>
            </a:endParaRPr>
          </a:p>
          <a:p>
            <a:endParaRPr lang="en-US">
              <a:solidFill>
                <a:srgbClr val="000000"/>
              </a:solidFill>
              <a:latin typeface="Adobe Clean SemiLight"/>
            </a:endParaRPr>
          </a:p>
        </p:txBody>
      </p:sp>
      <p:sp>
        <p:nvSpPr>
          <p:cNvPr id="15" name="TextBox 14">
            <a:extLst>
              <a:ext uri="{FF2B5EF4-FFF2-40B4-BE49-F238E27FC236}">
                <a16:creationId xmlns:a16="http://schemas.microsoft.com/office/drawing/2014/main" id="{452318B5-73FF-D151-F306-E404653C5B95}"/>
              </a:ext>
            </a:extLst>
          </p:cNvPr>
          <p:cNvSpPr txBox="1"/>
          <p:nvPr/>
        </p:nvSpPr>
        <p:spPr>
          <a:xfrm>
            <a:off x="767305" y="6445406"/>
            <a:ext cx="4341542" cy="276999"/>
          </a:xfrm>
          <a:prstGeom prst="rect">
            <a:avLst/>
          </a:prstGeom>
          <a:noFill/>
          <a:effectLst/>
        </p:spPr>
        <p:txBody>
          <a:bodyPr wrap="square" rtlCol="0">
            <a:spAutoFit/>
          </a:bodyPr>
          <a:lstStyle/>
          <a:p>
            <a:pPr algn="ctr"/>
            <a:r>
              <a:rPr lang="en-US" sz="1200" i="1">
                <a:solidFill>
                  <a:srgbClr val="000000"/>
                </a:solidFill>
                <a:latin typeface="Adobe Clean SemiLight"/>
              </a:rPr>
              <a:t>*Full segment logic on next slide</a:t>
            </a:r>
          </a:p>
        </p:txBody>
      </p:sp>
      <p:sp>
        <p:nvSpPr>
          <p:cNvPr id="16" name="TextBox 15">
            <a:extLst>
              <a:ext uri="{FF2B5EF4-FFF2-40B4-BE49-F238E27FC236}">
                <a16:creationId xmlns:a16="http://schemas.microsoft.com/office/drawing/2014/main" id="{AB62016B-E9B8-FB4E-602E-83B745E4F395}"/>
              </a:ext>
            </a:extLst>
          </p:cNvPr>
          <p:cNvSpPr txBox="1"/>
          <p:nvPr/>
        </p:nvSpPr>
        <p:spPr>
          <a:xfrm>
            <a:off x="6146668" y="5645534"/>
            <a:ext cx="5875762" cy="1061829"/>
          </a:xfrm>
          <a:prstGeom prst="rect">
            <a:avLst/>
          </a:prstGeom>
          <a:noFill/>
          <a:effectLst/>
        </p:spPr>
        <p:txBody>
          <a:bodyPr wrap="square" rtlCol="0">
            <a:spAutoFit/>
          </a:bodyPr>
          <a:lstStyle/>
          <a:p>
            <a:pPr marL="285750" indent="-285750">
              <a:buFont typeface="Arial" panose="020B0604020202020204" pitchFamily="34" charset="0"/>
              <a:buChar char="•"/>
            </a:pPr>
            <a:r>
              <a:rPr lang="en-US" sz="700" baseline="30000">
                <a:solidFill>
                  <a:srgbClr val="000000"/>
                </a:solidFill>
                <a:latin typeface="Adobe Clean SemiLight"/>
              </a:rPr>
              <a:t>1</a:t>
            </a:r>
            <a:r>
              <a:rPr lang="en-US" sz="700">
                <a:solidFill>
                  <a:srgbClr val="000000"/>
                </a:solidFill>
                <a:latin typeface="Adobe Clean SemiLight"/>
              </a:rPr>
              <a:t>Adobe has agreed to build one segment based on a single make/model for GMCA to copy as they expand to other makes/models. </a:t>
            </a:r>
          </a:p>
          <a:p>
            <a:pPr marL="285750" indent="-285750">
              <a:buFont typeface="Arial" panose="020B0604020202020204" pitchFamily="34" charset="0"/>
              <a:buChar char="•"/>
            </a:pPr>
            <a:r>
              <a:rPr lang="en-US" sz="700" baseline="30000">
                <a:solidFill>
                  <a:srgbClr val="000000"/>
                </a:solidFill>
                <a:latin typeface="Adobe Clean SemiLight"/>
              </a:rPr>
              <a:t>2</a:t>
            </a:r>
            <a:r>
              <a:rPr lang="en-US" sz="700">
                <a:solidFill>
                  <a:srgbClr val="000000"/>
                </a:solidFill>
                <a:latin typeface="Adobe Clean SemiLight"/>
              </a:rPr>
              <a:t>Exclusion audience will be made up of hashed emails and will not be actionable on TTD through the cookie sync destination. This audience can be shared to DV360 via Google Customer Match as long as sharing settings in Google allow this and Google does not restrict this exclusion on their side</a:t>
            </a:r>
          </a:p>
          <a:p>
            <a:pPr marL="285750" indent="-285750">
              <a:buFont typeface="Arial" panose="020B0604020202020204" pitchFamily="34" charset="0"/>
              <a:buChar char="•"/>
            </a:pPr>
            <a:r>
              <a:rPr lang="en-US" sz="700" baseline="30000">
                <a:solidFill>
                  <a:srgbClr val="000000"/>
                </a:solidFill>
                <a:latin typeface="Adobe Clean SemiLight"/>
              </a:rPr>
              <a:t>3</a:t>
            </a:r>
            <a:r>
              <a:rPr lang="en-US" sz="700">
                <a:solidFill>
                  <a:srgbClr val="000000"/>
                </a:solidFill>
                <a:latin typeface="Adobe Clean SemiLight"/>
              </a:rPr>
              <a:t>This setup will not </a:t>
            </a:r>
            <a:r>
              <a:rPr lang="en-US" sz="700" i="1">
                <a:solidFill>
                  <a:srgbClr val="000000"/>
                </a:solidFill>
                <a:latin typeface="Adobe Clean SemiLight"/>
              </a:rPr>
              <a:t>require</a:t>
            </a:r>
            <a:r>
              <a:rPr lang="en-US" sz="700">
                <a:solidFill>
                  <a:srgbClr val="000000"/>
                </a:solidFill>
                <a:latin typeface="Adobe Clean SemiLight"/>
              </a:rPr>
              <a:t> an email click-thru, but today customer ID will only be captured upon prior email click-thru which will be the basis of all connected profiles between known and unknown. GMCA agreed to make a small implementation change to support this before we start ingesting data</a:t>
            </a:r>
          </a:p>
          <a:p>
            <a:pPr marL="285750" indent="-285750">
              <a:buFont typeface="Arial" panose="020B0604020202020204" pitchFamily="34" charset="0"/>
              <a:buChar char="•"/>
            </a:pPr>
            <a:r>
              <a:rPr lang="en-US" sz="700" baseline="30000">
                <a:solidFill>
                  <a:srgbClr val="000000"/>
                </a:solidFill>
                <a:latin typeface="Adobe Clean SemiLight"/>
              </a:rPr>
              <a:t>4</a:t>
            </a:r>
            <a:r>
              <a:rPr lang="en-US" sz="700">
                <a:solidFill>
                  <a:srgbClr val="000000"/>
                </a:solidFill>
                <a:latin typeface="Adobe Clean SemiLight"/>
              </a:rPr>
              <a:t>GMCA team needs to gain approval to share hashed emails with paid media partners directly before Adobe can activate</a:t>
            </a:r>
          </a:p>
          <a:p>
            <a:pPr marL="285750" indent="-285750">
              <a:buFont typeface="Arial" panose="020B0604020202020204" pitchFamily="34" charset="0"/>
              <a:buChar char="•"/>
            </a:pPr>
            <a:r>
              <a:rPr lang="en-US" sz="700" baseline="30000">
                <a:solidFill>
                  <a:srgbClr val="000000"/>
                </a:solidFill>
                <a:latin typeface="Adobe Clean SemiLight"/>
              </a:rPr>
              <a:t>5</a:t>
            </a:r>
            <a:r>
              <a:rPr lang="en-US" sz="700">
                <a:solidFill>
                  <a:srgbClr val="000000"/>
                </a:solidFill>
                <a:latin typeface="Adobe Clean SemiLight"/>
              </a:rPr>
              <a:t>We assume that the GMCA team will provide reporting from paid media sources and will include KPI baselines as success criteria</a:t>
            </a:r>
          </a:p>
          <a:p>
            <a:pPr marL="285750" indent="-285750">
              <a:buFont typeface="Arial" panose="020B0604020202020204" pitchFamily="34" charset="0"/>
              <a:buChar char="•"/>
            </a:pPr>
            <a:r>
              <a:rPr lang="en-US" sz="700" baseline="30000">
                <a:solidFill>
                  <a:srgbClr val="000000"/>
                </a:solidFill>
                <a:latin typeface="Adobe Clean SemiLight"/>
              </a:rPr>
              <a:t>6</a:t>
            </a:r>
            <a:r>
              <a:rPr lang="en-US" sz="700">
                <a:solidFill>
                  <a:srgbClr val="000000"/>
                </a:solidFill>
                <a:latin typeface="Adobe Clean SemiLight"/>
              </a:rPr>
              <a:t>Reporting in Adobe will be done in Adobe Analytics with campaign and event codes associated only to AEP audience powered line items provided by the GMCA team. This will measure direct click-thru only</a:t>
            </a:r>
          </a:p>
        </p:txBody>
      </p:sp>
      <p:sp>
        <p:nvSpPr>
          <p:cNvPr id="17" name="TextBox 16">
            <a:extLst>
              <a:ext uri="{FF2B5EF4-FFF2-40B4-BE49-F238E27FC236}">
                <a16:creationId xmlns:a16="http://schemas.microsoft.com/office/drawing/2014/main" id="{85BB42A4-3836-D3FB-FCE6-7763FB3E0269}"/>
              </a:ext>
            </a:extLst>
          </p:cNvPr>
          <p:cNvSpPr txBox="1"/>
          <p:nvPr/>
        </p:nvSpPr>
        <p:spPr>
          <a:xfrm>
            <a:off x="7330682" y="4842880"/>
            <a:ext cx="3616411" cy="246221"/>
          </a:xfrm>
          <a:prstGeom prst="rect">
            <a:avLst/>
          </a:prstGeom>
          <a:noFill/>
        </p:spPr>
        <p:txBody>
          <a:bodyPr wrap="square" rtlCol="0">
            <a:spAutoFit/>
          </a:bodyPr>
          <a:lstStyle/>
          <a:p>
            <a:r>
              <a:rPr lang="en-US" sz="1000" i="1">
                <a:solidFill>
                  <a:srgbClr val="000000"/>
                </a:solidFill>
                <a:latin typeface="Adobe Clean SemiLight"/>
              </a:rPr>
              <a:t>*Export of web activity to CDR still to be defined during solution phase</a:t>
            </a:r>
          </a:p>
        </p:txBody>
      </p:sp>
    </p:spTree>
    <p:extLst>
      <p:ext uri="{BB962C8B-B14F-4D97-AF65-F5344CB8AC3E}">
        <p14:creationId xmlns:p14="http://schemas.microsoft.com/office/powerpoint/2010/main" val="225973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50A8C3-D02B-A2E1-C71D-0D6F85B1D16A}"/>
              </a:ext>
            </a:extLst>
          </p:cNvPr>
          <p:cNvSpPr>
            <a:spLocks noGrp="1"/>
          </p:cNvSpPr>
          <p:nvPr>
            <p:ph sz="quarter" idx="12"/>
          </p:nvPr>
        </p:nvSpPr>
        <p:spPr/>
        <p:txBody>
          <a:bodyPr vert="horz" lIns="45720" tIns="45720" rIns="45720" bIns="45720" rtlCol="0" anchor="t">
            <a:noAutofit/>
          </a:bodyPr>
          <a:lstStyle/>
          <a:p>
            <a:pPr>
              <a:spcBef>
                <a:spcPts val="1798"/>
              </a:spcBef>
            </a:pPr>
            <a:r>
              <a:rPr lang="en-US" sz="3550">
                <a:latin typeface="Adobe Clean ExtraBold"/>
              </a:rPr>
              <a:t>HSL Next Steps</a:t>
            </a:r>
            <a:endParaRPr lang="en-US"/>
          </a:p>
        </p:txBody>
      </p:sp>
    </p:spTree>
    <p:extLst>
      <p:ext uri="{BB962C8B-B14F-4D97-AF65-F5344CB8AC3E}">
        <p14:creationId xmlns:p14="http://schemas.microsoft.com/office/powerpoint/2010/main" val="645850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C9E0-9080-7838-275F-8E146AE74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A376-AD2C-E0C8-EB4F-F577D7005564}"/>
              </a:ext>
            </a:extLst>
          </p:cNvPr>
          <p:cNvSpPr>
            <a:spLocks noGrp="1"/>
          </p:cNvSpPr>
          <p:nvPr>
            <p:ph type="title"/>
          </p:nvPr>
        </p:nvSpPr>
        <p:spPr/>
        <p:txBody>
          <a:bodyPr/>
          <a:lstStyle/>
          <a:p>
            <a:r>
              <a:rPr lang="en-US">
                <a:latin typeface="Adobe Clean ExtraBold"/>
              </a:rPr>
              <a:t>HSL x Use-Case Playbooks</a:t>
            </a:r>
            <a:endParaRPr lang="en-US"/>
          </a:p>
        </p:txBody>
      </p:sp>
      <p:sp>
        <p:nvSpPr>
          <p:cNvPr id="3" name="TextBox 2">
            <a:extLst>
              <a:ext uri="{FF2B5EF4-FFF2-40B4-BE49-F238E27FC236}">
                <a16:creationId xmlns:a16="http://schemas.microsoft.com/office/drawing/2014/main" id="{419FB288-F720-CA1B-DBCF-5ECBFF6E1A52}"/>
              </a:ext>
            </a:extLst>
          </p:cNvPr>
          <p:cNvSpPr txBox="1"/>
          <p:nvPr/>
        </p:nvSpPr>
        <p:spPr>
          <a:xfrm>
            <a:off x="244616" y="2583918"/>
            <a:ext cx="43773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Vision to include ACS specific playbooks for HSL engagements to further automate</a:t>
            </a:r>
          </a:p>
          <a:p>
            <a:pPr marL="285750" indent="-285750">
              <a:buFont typeface="Arial"/>
              <a:buChar char="•"/>
            </a:pPr>
            <a:endParaRPr lang="en-US"/>
          </a:p>
          <a:p>
            <a:pPr marL="285750" indent="-285750">
              <a:buFont typeface="Arial"/>
              <a:buChar char="•"/>
            </a:pPr>
            <a:r>
              <a:rPr lang="en-US"/>
              <a:t>ACS playbooks can be made only available to HSL or ACS customers</a:t>
            </a:r>
          </a:p>
        </p:txBody>
      </p:sp>
      <p:pic>
        <p:nvPicPr>
          <p:cNvPr id="4" name="Picture 3" descr="View of all playbooks">
            <a:extLst>
              <a:ext uri="{FF2B5EF4-FFF2-40B4-BE49-F238E27FC236}">
                <a16:creationId xmlns:a16="http://schemas.microsoft.com/office/drawing/2014/main" id="{3E6DFFED-6723-878A-E0C5-EAFBCD9375B2}"/>
              </a:ext>
            </a:extLst>
          </p:cNvPr>
          <p:cNvPicPr>
            <a:picLocks noChangeAspect="1"/>
          </p:cNvPicPr>
          <p:nvPr/>
        </p:nvPicPr>
        <p:blipFill>
          <a:blip r:embed="rId3"/>
          <a:stretch>
            <a:fillRect/>
          </a:stretch>
        </p:blipFill>
        <p:spPr>
          <a:xfrm>
            <a:off x="4854488" y="1152614"/>
            <a:ext cx="6559767" cy="43358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4842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86D10-6FD2-7957-A487-8447F4F03072}"/>
              </a:ext>
            </a:extLst>
          </p:cNvPr>
          <p:cNvSpPr>
            <a:spLocks noGrp="1"/>
          </p:cNvSpPr>
          <p:nvPr>
            <p:ph type="title"/>
          </p:nvPr>
        </p:nvSpPr>
        <p:spPr>
          <a:xfrm>
            <a:off x="309096" y="315045"/>
            <a:ext cx="11494008" cy="646189"/>
          </a:xfrm>
        </p:spPr>
        <p:txBody>
          <a:bodyPr anchor="t">
            <a:normAutofit/>
          </a:bodyPr>
          <a:lstStyle/>
          <a:p>
            <a:r>
              <a:rPr lang="en-US"/>
              <a:t>Why High Speed Lane?</a:t>
            </a:r>
          </a:p>
        </p:txBody>
      </p:sp>
      <p:graphicFrame>
        <p:nvGraphicFramePr>
          <p:cNvPr id="6" name="Content Placeholder 2">
            <a:extLst>
              <a:ext uri="{FF2B5EF4-FFF2-40B4-BE49-F238E27FC236}">
                <a16:creationId xmlns:a16="http://schemas.microsoft.com/office/drawing/2014/main" id="{5F54023D-DE54-BC3F-6DCE-CBED87F740E5}"/>
              </a:ext>
            </a:extLst>
          </p:cNvPr>
          <p:cNvGraphicFramePr>
            <a:graphicFrameLocks noGrp="1"/>
          </p:cNvGraphicFramePr>
          <p:nvPr>
            <p:ph sz="quarter" idx="13"/>
            <p:extLst>
              <p:ext uri="{D42A27DB-BD31-4B8C-83A1-F6EECF244321}">
                <p14:modId xmlns:p14="http://schemas.microsoft.com/office/powerpoint/2010/main" val="2609436399"/>
              </p:ext>
            </p:extLst>
          </p:nvPr>
        </p:nvGraphicFramePr>
        <p:xfrm>
          <a:off x="291060" y="1394086"/>
          <a:ext cx="11521440" cy="4636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4514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C9E0-9080-7838-275F-8E146AE74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A376-AD2C-E0C8-EB4F-F577D7005564}"/>
              </a:ext>
            </a:extLst>
          </p:cNvPr>
          <p:cNvSpPr>
            <a:spLocks noGrp="1"/>
          </p:cNvSpPr>
          <p:nvPr>
            <p:ph type="title"/>
          </p:nvPr>
        </p:nvSpPr>
        <p:spPr/>
        <p:txBody>
          <a:bodyPr/>
          <a:lstStyle/>
          <a:p>
            <a:r>
              <a:rPr lang="en-US">
                <a:latin typeface="Adobe Clean ExtraBold"/>
              </a:rPr>
              <a:t>Join our team!</a:t>
            </a:r>
            <a:endParaRPr lang="en-US"/>
          </a:p>
        </p:txBody>
      </p:sp>
      <p:sp>
        <p:nvSpPr>
          <p:cNvPr id="3" name="TextBox 2">
            <a:extLst>
              <a:ext uri="{FF2B5EF4-FFF2-40B4-BE49-F238E27FC236}">
                <a16:creationId xmlns:a16="http://schemas.microsoft.com/office/drawing/2014/main" id="{220952DF-D7FF-2F86-4E1C-A7D822082E33}"/>
              </a:ext>
            </a:extLst>
          </p:cNvPr>
          <p:cNvSpPr txBox="1"/>
          <p:nvPr/>
        </p:nvSpPr>
        <p:spPr>
          <a:xfrm>
            <a:off x="457907" y="958852"/>
            <a:ext cx="1156062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Help us build out HSL packages from the ground up! Reach out to an HSL team-member if you want to join. </a:t>
            </a:r>
          </a:p>
          <a:p>
            <a:pPr algn="ctr"/>
            <a:r>
              <a:rPr lang="en-US"/>
              <a:t>We need all AEP/App Service/Strategy skillsets to help us scale this initiative! </a:t>
            </a:r>
          </a:p>
          <a:p>
            <a:pPr algn="ctr"/>
            <a:endParaRPr lang="en-US"/>
          </a:p>
          <a:p>
            <a:pPr marL="285750" indent="-285750" algn="ctr">
              <a:buFont typeface="Arial"/>
              <a:buChar char="•"/>
            </a:pPr>
            <a:r>
              <a:rPr lang="en-US"/>
              <a:t>EAs </a:t>
            </a:r>
          </a:p>
          <a:p>
            <a:pPr marL="285750" indent="-285750" algn="ctr">
              <a:buFont typeface="Arial"/>
              <a:buChar char="•"/>
            </a:pPr>
            <a:r>
              <a:rPr lang="en-US"/>
              <a:t>Strategists/BCs</a:t>
            </a:r>
          </a:p>
          <a:p>
            <a:pPr marL="285750" indent="-285750" algn="ctr">
              <a:buFont typeface="Arial"/>
              <a:buChar char="•"/>
            </a:pPr>
            <a:r>
              <a:rPr lang="en-US"/>
              <a:t>DE</a:t>
            </a:r>
          </a:p>
          <a:p>
            <a:pPr marL="285750" indent="-285750" algn="ctr">
              <a:buFont typeface="Arial"/>
              <a:buChar char="•"/>
            </a:pPr>
            <a:r>
              <a:rPr lang="en-US"/>
              <a:t>CJA</a:t>
            </a:r>
          </a:p>
          <a:p>
            <a:pPr marL="285750" indent="-285750" algn="ctr">
              <a:buFont typeface="Arial"/>
              <a:buChar char="•"/>
            </a:pPr>
            <a:r>
              <a:rPr lang="en-US"/>
              <a:t>RTCDP</a:t>
            </a:r>
          </a:p>
          <a:p>
            <a:pPr marL="285750" indent="-285750" algn="ctr">
              <a:buFont typeface="Arial"/>
              <a:buChar char="•"/>
            </a:pPr>
            <a:r>
              <a:rPr lang="en-US"/>
              <a:t>AJO</a:t>
            </a:r>
          </a:p>
          <a:p>
            <a:pPr algn="ctr"/>
            <a:r>
              <a:rPr lang="en-US"/>
              <a:t>    </a:t>
            </a:r>
          </a:p>
        </p:txBody>
      </p:sp>
      <p:graphicFrame>
        <p:nvGraphicFramePr>
          <p:cNvPr id="4" name="Table 3">
            <a:extLst>
              <a:ext uri="{FF2B5EF4-FFF2-40B4-BE49-F238E27FC236}">
                <a16:creationId xmlns:a16="http://schemas.microsoft.com/office/drawing/2014/main" id="{C0B617CE-2805-C8FE-00C8-B834A6B9D575}"/>
              </a:ext>
            </a:extLst>
          </p:cNvPr>
          <p:cNvGraphicFramePr>
            <a:graphicFrameLocks noGrp="1"/>
          </p:cNvGraphicFramePr>
          <p:nvPr>
            <p:extLst>
              <p:ext uri="{D42A27DB-BD31-4B8C-83A1-F6EECF244321}">
                <p14:modId xmlns:p14="http://schemas.microsoft.com/office/powerpoint/2010/main" val="200487329"/>
              </p:ext>
            </p:extLst>
          </p:nvPr>
        </p:nvGraphicFramePr>
        <p:xfrm>
          <a:off x="2433442" y="3879749"/>
          <a:ext cx="8465016" cy="2864866"/>
        </p:xfrm>
        <a:graphic>
          <a:graphicData uri="http://schemas.openxmlformats.org/drawingml/2006/table">
            <a:tbl>
              <a:tblPr firstRow="1" bandRow="1">
                <a:tableStyleId>{93296810-A885-4BE3-A3E7-6D5BEEA58F35}</a:tableStyleId>
              </a:tblPr>
              <a:tblGrid>
                <a:gridCol w="2116255">
                  <a:extLst>
                    <a:ext uri="{9D8B030D-6E8A-4147-A177-3AD203B41FA5}">
                      <a16:colId xmlns:a16="http://schemas.microsoft.com/office/drawing/2014/main" val="642136835"/>
                    </a:ext>
                  </a:extLst>
                </a:gridCol>
                <a:gridCol w="6348761">
                  <a:extLst>
                    <a:ext uri="{9D8B030D-6E8A-4147-A177-3AD203B41FA5}">
                      <a16:colId xmlns:a16="http://schemas.microsoft.com/office/drawing/2014/main" val="3246713218"/>
                    </a:ext>
                  </a:extLst>
                </a:gridCol>
              </a:tblGrid>
              <a:tr h="370840">
                <a:tc>
                  <a:txBody>
                    <a:bodyPr/>
                    <a:lstStyle/>
                    <a:p>
                      <a:r>
                        <a:rPr lang="en-US"/>
                        <a:t>Role</a:t>
                      </a:r>
                    </a:p>
                  </a:txBody>
                  <a:tcPr/>
                </a:tc>
                <a:tc>
                  <a:txBody>
                    <a:bodyPr/>
                    <a:lstStyle/>
                    <a:p>
                      <a:r>
                        <a:rPr lang="en-US"/>
                        <a:t>Current Team</a:t>
                      </a:r>
                    </a:p>
                  </a:txBody>
                  <a:tcPr/>
                </a:tc>
                <a:extLst>
                  <a:ext uri="{0D108BD9-81ED-4DB2-BD59-A6C34878D82A}">
                    <a16:rowId xmlns:a16="http://schemas.microsoft.com/office/drawing/2014/main" val="3822448693"/>
                  </a:ext>
                </a:extLst>
              </a:tr>
              <a:tr h="370840">
                <a:tc>
                  <a:txBody>
                    <a:bodyPr/>
                    <a:lstStyle/>
                    <a:p>
                      <a:r>
                        <a:rPr lang="en-US"/>
                        <a:t>Enterprise Architect</a:t>
                      </a:r>
                    </a:p>
                  </a:txBody>
                  <a:tcPr/>
                </a:tc>
                <a:tc>
                  <a:txBody>
                    <a:bodyPr/>
                    <a:lstStyle/>
                    <a:p>
                      <a:r>
                        <a:rPr lang="en-US"/>
                        <a:t>Gabein Davis, Michael Harke</a:t>
                      </a:r>
                    </a:p>
                  </a:txBody>
                  <a:tcPr/>
                </a:tc>
                <a:extLst>
                  <a:ext uri="{0D108BD9-81ED-4DB2-BD59-A6C34878D82A}">
                    <a16:rowId xmlns:a16="http://schemas.microsoft.com/office/drawing/2014/main" val="2988125374"/>
                  </a:ext>
                </a:extLst>
              </a:tr>
              <a:tr h="370840">
                <a:tc>
                  <a:txBody>
                    <a:bodyPr/>
                    <a:lstStyle/>
                    <a:p>
                      <a:r>
                        <a:rPr lang="en-US"/>
                        <a:t>Data Architect</a:t>
                      </a:r>
                    </a:p>
                  </a:txBody>
                  <a:tcPr/>
                </a:tc>
                <a:tc>
                  <a:txBody>
                    <a:bodyPr/>
                    <a:lstStyle/>
                    <a:p>
                      <a:r>
                        <a:rPr lang="en-US"/>
                        <a:t>Sagin PG, Shakti Nayak, Shruti Jagtap, Ryan Wilson, Kanagalaskmi Jayaraman, Craig Fitches, Cody Field</a:t>
                      </a:r>
                    </a:p>
                  </a:txBody>
                  <a:tcPr/>
                </a:tc>
                <a:extLst>
                  <a:ext uri="{0D108BD9-81ED-4DB2-BD59-A6C34878D82A}">
                    <a16:rowId xmlns:a16="http://schemas.microsoft.com/office/drawing/2014/main" val="3600010342"/>
                  </a:ext>
                </a:extLst>
              </a:tr>
              <a:tr h="370840">
                <a:tc>
                  <a:txBody>
                    <a:bodyPr/>
                    <a:lstStyle/>
                    <a:p>
                      <a:r>
                        <a:rPr lang="en-US"/>
                        <a:t>RTCDP Consultant</a:t>
                      </a:r>
                    </a:p>
                  </a:txBody>
                  <a:tcPr/>
                </a:tc>
                <a:tc>
                  <a:txBody>
                    <a:bodyPr/>
                    <a:lstStyle/>
                    <a:p>
                      <a:r>
                        <a:rPr lang="en-US"/>
                        <a:t>Aimee Gregg, Nicholas Cammuso</a:t>
                      </a:r>
                    </a:p>
                  </a:txBody>
                  <a:tcPr/>
                </a:tc>
                <a:extLst>
                  <a:ext uri="{0D108BD9-81ED-4DB2-BD59-A6C34878D82A}">
                    <a16:rowId xmlns:a16="http://schemas.microsoft.com/office/drawing/2014/main" val="3081749170"/>
                  </a:ext>
                </a:extLst>
              </a:tr>
              <a:tr h="370840">
                <a:tc>
                  <a:txBody>
                    <a:bodyPr/>
                    <a:lstStyle/>
                    <a:p>
                      <a:r>
                        <a:rPr lang="en-US"/>
                        <a:t>AJO Consultant </a:t>
                      </a: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053898111"/>
                  </a:ext>
                </a:extLst>
              </a:tr>
              <a:tr h="370840">
                <a:tc>
                  <a:txBody>
                    <a:bodyPr/>
                    <a:lstStyle/>
                    <a:p>
                      <a:r>
                        <a:rPr lang="en-US"/>
                        <a:t>CJA Consultant</a:t>
                      </a:r>
                    </a:p>
                  </a:txBody>
                  <a:tcPr/>
                </a:tc>
                <a:tc>
                  <a:txBody>
                    <a:bodyPr/>
                    <a:lstStyle/>
                    <a:p>
                      <a:r>
                        <a:rPr lang="en-US"/>
                        <a:t>Claire Chen, Bryan Skelton</a:t>
                      </a:r>
                    </a:p>
                  </a:txBody>
                  <a:tcPr/>
                </a:tc>
                <a:extLst>
                  <a:ext uri="{0D108BD9-81ED-4DB2-BD59-A6C34878D82A}">
                    <a16:rowId xmlns:a16="http://schemas.microsoft.com/office/drawing/2014/main" val="3942128284"/>
                  </a:ext>
                </a:extLst>
              </a:tr>
              <a:tr h="370840">
                <a:tc>
                  <a:txBody>
                    <a:bodyPr/>
                    <a:lstStyle/>
                    <a:p>
                      <a:r>
                        <a:rPr lang="en-US"/>
                        <a:t>Strategists/BCs</a:t>
                      </a:r>
                    </a:p>
                  </a:txBody>
                  <a:tcPr/>
                </a:tc>
                <a:tc>
                  <a:txBody>
                    <a:bodyPr/>
                    <a:lstStyle/>
                    <a:p>
                      <a:endParaRPr lang="en-US"/>
                    </a:p>
                  </a:txBody>
                  <a:tcPr/>
                </a:tc>
                <a:extLst>
                  <a:ext uri="{0D108BD9-81ED-4DB2-BD59-A6C34878D82A}">
                    <a16:rowId xmlns:a16="http://schemas.microsoft.com/office/drawing/2014/main" val="3336000669"/>
                  </a:ext>
                </a:extLst>
              </a:tr>
            </a:tbl>
          </a:graphicData>
        </a:graphic>
      </p:graphicFrame>
    </p:spTree>
    <p:extLst>
      <p:ext uri="{BB962C8B-B14F-4D97-AF65-F5344CB8AC3E}">
        <p14:creationId xmlns:p14="http://schemas.microsoft.com/office/powerpoint/2010/main" val="199992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50A8C3-D02B-A2E1-C71D-0D6F85B1D16A}"/>
              </a:ext>
            </a:extLst>
          </p:cNvPr>
          <p:cNvSpPr>
            <a:spLocks noGrp="1"/>
          </p:cNvSpPr>
          <p:nvPr>
            <p:ph sz="quarter" idx="12"/>
          </p:nvPr>
        </p:nvSpPr>
        <p:spPr/>
        <p:txBody>
          <a:bodyPr vert="horz" lIns="45720" tIns="45720" rIns="45720" bIns="45720" rtlCol="0" anchor="t">
            <a:noAutofit/>
          </a:bodyPr>
          <a:lstStyle/>
          <a:p>
            <a:pPr>
              <a:spcBef>
                <a:spcPts val="1798"/>
              </a:spcBef>
            </a:pPr>
            <a:r>
              <a:rPr lang="en-US" sz="3550">
                <a:latin typeface="Adobe Clean ExtraBold"/>
              </a:rPr>
              <a:t>Appendix</a:t>
            </a:r>
            <a:endParaRPr lang="en-US"/>
          </a:p>
        </p:txBody>
      </p:sp>
    </p:spTree>
    <p:extLst>
      <p:ext uri="{BB962C8B-B14F-4D97-AF65-F5344CB8AC3E}">
        <p14:creationId xmlns:p14="http://schemas.microsoft.com/office/powerpoint/2010/main" val="304755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630B-E932-A9CA-F985-3853911B130A}"/>
              </a:ext>
            </a:extLst>
          </p:cNvPr>
          <p:cNvSpPr>
            <a:spLocks noGrp="1"/>
          </p:cNvSpPr>
          <p:nvPr>
            <p:ph type="title"/>
          </p:nvPr>
        </p:nvSpPr>
        <p:spPr/>
        <p:txBody>
          <a:bodyPr/>
          <a:lstStyle/>
          <a:p>
            <a:r>
              <a:rPr lang="en-US">
                <a:latin typeface="Adobe Clean ExtraBold"/>
              </a:rPr>
              <a:t> HSL methodology compared to normal implementation for RTCDP</a:t>
            </a:r>
            <a:endParaRPr lang="en-US"/>
          </a:p>
        </p:txBody>
      </p:sp>
      <p:graphicFrame>
        <p:nvGraphicFramePr>
          <p:cNvPr id="11" name="Diagram 10">
            <a:extLst>
              <a:ext uri="{FF2B5EF4-FFF2-40B4-BE49-F238E27FC236}">
                <a16:creationId xmlns:a16="http://schemas.microsoft.com/office/drawing/2014/main" id="{82AD7F23-F54A-4DE1-9EDE-9A5DA4634A00}"/>
              </a:ext>
            </a:extLst>
          </p:cNvPr>
          <p:cNvGraphicFramePr/>
          <p:nvPr>
            <p:extLst>
              <p:ext uri="{D42A27DB-BD31-4B8C-83A1-F6EECF244321}">
                <p14:modId xmlns:p14="http://schemas.microsoft.com/office/powerpoint/2010/main" val="112307722"/>
              </p:ext>
            </p:extLst>
          </p:nvPr>
        </p:nvGraphicFramePr>
        <p:xfrm>
          <a:off x="109812" y="1171464"/>
          <a:ext cx="11972378" cy="16378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ounded Rectangle 11">
            <a:extLst>
              <a:ext uri="{FF2B5EF4-FFF2-40B4-BE49-F238E27FC236}">
                <a16:creationId xmlns:a16="http://schemas.microsoft.com/office/drawing/2014/main" id="{8A6F6DD4-B9FD-718B-DB11-BE2FC296E71C}"/>
              </a:ext>
            </a:extLst>
          </p:cNvPr>
          <p:cNvSpPr/>
          <p:nvPr/>
        </p:nvSpPr>
        <p:spPr>
          <a:xfrm>
            <a:off x="10787858" y="161762"/>
            <a:ext cx="1294331" cy="357482"/>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err="1">
                <a:solidFill>
                  <a:schemeClr val="tx1"/>
                </a:solidFill>
                <a:latin typeface="Adobe Clean SemiCondensed" panose="020B0503020404020204" pitchFamily="34" charset="0"/>
              </a:rPr>
              <a:t>Significanlty</a:t>
            </a:r>
            <a:r>
              <a:rPr lang="en-US" sz="1100">
                <a:solidFill>
                  <a:schemeClr val="tx1"/>
                </a:solidFill>
                <a:latin typeface="Adobe Clean SemiCondensed" panose="020B0503020404020204" pitchFamily="34" charset="0"/>
              </a:rPr>
              <a:t> faster (&gt;50%)</a:t>
            </a:r>
          </a:p>
        </p:txBody>
      </p:sp>
      <p:sp>
        <p:nvSpPr>
          <p:cNvPr id="13" name="Rounded Rectangle 12">
            <a:extLst>
              <a:ext uri="{FF2B5EF4-FFF2-40B4-BE49-F238E27FC236}">
                <a16:creationId xmlns:a16="http://schemas.microsoft.com/office/drawing/2014/main" id="{F76E67CF-66B3-8BC3-B6EE-0699ABE4D21C}"/>
              </a:ext>
            </a:extLst>
          </p:cNvPr>
          <p:cNvSpPr/>
          <p:nvPr/>
        </p:nvSpPr>
        <p:spPr>
          <a:xfrm>
            <a:off x="10787857" y="613173"/>
            <a:ext cx="1294331" cy="357482"/>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dobe Clean SemiCondensed" panose="020B0503020404020204" pitchFamily="34" charset="0"/>
              </a:rPr>
              <a:t>Somewhat Faster (&gt;20%)</a:t>
            </a:r>
          </a:p>
        </p:txBody>
      </p:sp>
      <p:sp>
        <p:nvSpPr>
          <p:cNvPr id="14" name="Rounded Rectangle 13">
            <a:extLst>
              <a:ext uri="{FF2B5EF4-FFF2-40B4-BE49-F238E27FC236}">
                <a16:creationId xmlns:a16="http://schemas.microsoft.com/office/drawing/2014/main" id="{C288EF38-06CA-765F-8B76-CD66CEDEE8E6}"/>
              </a:ext>
            </a:extLst>
          </p:cNvPr>
          <p:cNvSpPr/>
          <p:nvPr/>
        </p:nvSpPr>
        <p:spPr>
          <a:xfrm>
            <a:off x="10787857" y="1064584"/>
            <a:ext cx="1294331" cy="357482"/>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dobe Clean SemiCondensed" panose="020B0503020404020204" pitchFamily="34" charset="0"/>
              </a:rPr>
              <a:t>Normal</a:t>
            </a:r>
          </a:p>
        </p:txBody>
      </p:sp>
      <p:sp>
        <p:nvSpPr>
          <p:cNvPr id="22" name="Rectangle 21">
            <a:extLst>
              <a:ext uri="{FF2B5EF4-FFF2-40B4-BE49-F238E27FC236}">
                <a16:creationId xmlns:a16="http://schemas.microsoft.com/office/drawing/2014/main" id="{8EA44BF4-0514-BA34-9519-3EED1EF4EE75}"/>
              </a:ext>
            </a:extLst>
          </p:cNvPr>
          <p:cNvSpPr/>
          <p:nvPr/>
        </p:nvSpPr>
        <p:spPr>
          <a:xfrm>
            <a:off x="81385" y="2551054"/>
            <a:ext cx="1152144" cy="2259397"/>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Customer enters implementation knowing what Use-cases and foundational capabilities we are going to implement. This greatly reduces discovery time as conversations can immediately become more tactical</a:t>
            </a:r>
          </a:p>
        </p:txBody>
      </p:sp>
      <p:sp>
        <p:nvSpPr>
          <p:cNvPr id="23" name="Rectangle 22">
            <a:extLst>
              <a:ext uri="{FF2B5EF4-FFF2-40B4-BE49-F238E27FC236}">
                <a16:creationId xmlns:a16="http://schemas.microsoft.com/office/drawing/2014/main" id="{060D192A-CE8F-B983-1430-A6FFD2744543}"/>
              </a:ext>
            </a:extLst>
          </p:cNvPr>
          <p:cNvSpPr/>
          <p:nvPr/>
        </p:nvSpPr>
        <p:spPr>
          <a:xfrm>
            <a:off x="3193903" y="2552609"/>
            <a:ext cx="1152144" cy="2259397"/>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Library of materials could be referenced to significantly reduce time to design schemas with API packages to quickly implement</a:t>
            </a:r>
          </a:p>
        </p:txBody>
      </p:sp>
      <p:sp>
        <p:nvSpPr>
          <p:cNvPr id="24" name="Rectangle 23">
            <a:extLst>
              <a:ext uri="{FF2B5EF4-FFF2-40B4-BE49-F238E27FC236}">
                <a16:creationId xmlns:a16="http://schemas.microsoft.com/office/drawing/2014/main" id="{6214D6AC-7BED-125F-41BF-49F5725B17C2}"/>
              </a:ext>
            </a:extLst>
          </p:cNvPr>
          <p:cNvSpPr/>
          <p:nvPr/>
        </p:nvSpPr>
        <p:spPr>
          <a:xfrm>
            <a:off x="6292774" y="2552611"/>
            <a:ext cx="1152075" cy="2259396"/>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Pre-defined logic exists for UCs with prebuild schemas, but sandbox automation could significantly decrease this time</a:t>
            </a:r>
          </a:p>
        </p:txBody>
      </p:sp>
      <p:sp>
        <p:nvSpPr>
          <p:cNvPr id="25" name="Rectangle 24">
            <a:extLst>
              <a:ext uri="{FF2B5EF4-FFF2-40B4-BE49-F238E27FC236}">
                <a16:creationId xmlns:a16="http://schemas.microsoft.com/office/drawing/2014/main" id="{0D7C38D3-F520-CC4F-EBFF-368996B65A73}"/>
              </a:ext>
            </a:extLst>
          </p:cNvPr>
          <p:cNvSpPr/>
          <p:nvPr/>
        </p:nvSpPr>
        <p:spPr>
          <a:xfrm>
            <a:off x="7835317" y="2549260"/>
            <a:ext cx="1152144" cy="2259396"/>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Requires customer to provide requirements and to login. Also requires customer for validation in external platforms</a:t>
            </a:r>
          </a:p>
        </p:txBody>
      </p:sp>
      <p:sp>
        <p:nvSpPr>
          <p:cNvPr id="26" name="Rectangle 25">
            <a:extLst>
              <a:ext uri="{FF2B5EF4-FFF2-40B4-BE49-F238E27FC236}">
                <a16:creationId xmlns:a16="http://schemas.microsoft.com/office/drawing/2014/main" id="{D1566390-DE59-EE42-6EE7-237598014286}"/>
              </a:ext>
            </a:extLst>
          </p:cNvPr>
          <p:cNvSpPr/>
          <p:nvPr/>
        </p:nvSpPr>
        <p:spPr>
          <a:xfrm>
            <a:off x="9367666" y="2561923"/>
            <a:ext cx="1152144" cy="2272057"/>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Require HSL customers to give XDM compliant files to reduce ingestion time. </a:t>
            </a:r>
          </a:p>
          <a:p>
            <a:pPr algn="ctr"/>
            <a:endParaRPr lang="en-US" sz="1000">
              <a:solidFill>
                <a:schemeClr val="tx1"/>
              </a:solidFill>
            </a:endParaRPr>
          </a:p>
          <a:p>
            <a:pPr algn="ctr"/>
            <a:r>
              <a:rPr lang="en-US" sz="1000">
                <a:solidFill>
                  <a:schemeClr val="tx1"/>
                </a:solidFill>
              </a:rPr>
              <a:t>Consultant data workspace (newly live) will also help consultants quicken ingestion</a:t>
            </a:r>
          </a:p>
        </p:txBody>
      </p:sp>
      <p:sp>
        <p:nvSpPr>
          <p:cNvPr id="27" name="Rectangle 26">
            <a:extLst>
              <a:ext uri="{FF2B5EF4-FFF2-40B4-BE49-F238E27FC236}">
                <a16:creationId xmlns:a16="http://schemas.microsoft.com/office/drawing/2014/main" id="{578CA170-21B9-CF7F-97B0-EFA43B19463B}"/>
              </a:ext>
            </a:extLst>
          </p:cNvPr>
          <p:cNvSpPr/>
          <p:nvPr/>
        </p:nvSpPr>
        <p:spPr>
          <a:xfrm>
            <a:off x="4750162" y="2552610"/>
            <a:ext cx="1152144" cy="2259397"/>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rPr>
              <a:t>Mock data examples for each use-case can be developed as part of libraries for customers to use as an example.</a:t>
            </a:r>
          </a:p>
          <a:p>
            <a:pPr algn="ctr"/>
            <a:endParaRPr lang="en-US" sz="1000">
              <a:solidFill>
                <a:schemeClr val="tx1"/>
              </a:solidFill>
            </a:endParaRPr>
          </a:p>
          <a:p>
            <a:pPr algn="ctr"/>
            <a:r>
              <a:rPr lang="en-US" sz="1000">
                <a:solidFill>
                  <a:schemeClr val="tx1"/>
                </a:solidFill>
              </a:rPr>
              <a:t>Require HSL customers to give XDM compliant development data to reduce ingestion time</a:t>
            </a:r>
          </a:p>
        </p:txBody>
      </p:sp>
      <p:sp>
        <p:nvSpPr>
          <p:cNvPr id="28" name="TextBox 27">
            <a:extLst>
              <a:ext uri="{FF2B5EF4-FFF2-40B4-BE49-F238E27FC236}">
                <a16:creationId xmlns:a16="http://schemas.microsoft.com/office/drawing/2014/main" id="{652260E8-AC64-5157-30EF-2C4F0BA073F2}"/>
              </a:ext>
            </a:extLst>
          </p:cNvPr>
          <p:cNvSpPr txBox="1"/>
          <p:nvPr/>
        </p:nvSpPr>
        <p:spPr>
          <a:xfrm>
            <a:off x="81386" y="5294525"/>
            <a:ext cx="1152144" cy="1170432"/>
          </a:xfrm>
          <a:prstGeom prst="rect">
            <a:avLst/>
          </a:prstGeom>
          <a:noFill/>
          <a:ln>
            <a:solidFill>
              <a:schemeClr val="accent6"/>
            </a:solidFill>
          </a:ln>
        </p:spPr>
        <p:txBody>
          <a:bodyPr wrap="square" rtlCol="0">
            <a:spAutoFit/>
          </a:bodyPr>
          <a:lstStyle/>
          <a:p>
            <a:pPr algn="ctr"/>
            <a:r>
              <a:rPr lang="en-US" sz="1000"/>
              <a:t>Presales alignment</a:t>
            </a:r>
          </a:p>
          <a:p>
            <a:pPr algn="ctr"/>
            <a:endParaRPr lang="en-US" sz="1000"/>
          </a:p>
          <a:p>
            <a:pPr algn="ctr"/>
            <a:r>
              <a:rPr lang="en-US" sz="1000"/>
              <a:t>Catalogue of HSL use-cases and capabilities</a:t>
            </a:r>
          </a:p>
        </p:txBody>
      </p:sp>
      <p:sp>
        <p:nvSpPr>
          <p:cNvPr id="32" name="Rectangle 31">
            <a:extLst>
              <a:ext uri="{FF2B5EF4-FFF2-40B4-BE49-F238E27FC236}">
                <a16:creationId xmlns:a16="http://schemas.microsoft.com/office/drawing/2014/main" id="{F7982F84-3080-C975-CEA1-DABEF82F9ECE}"/>
              </a:ext>
            </a:extLst>
          </p:cNvPr>
          <p:cNvSpPr/>
          <p:nvPr/>
        </p:nvSpPr>
        <p:spPr>
          <a:xfrm>
            <a:off x="1637644" y="2549259"/>
            <a:ext cx="1152144" cy="2259397"/>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Presales to generate list of data sources, identities, and limited # of fields (60-70). This greatly reduces data discovery needed</a:t>
            </a:r>
          </a:p>
        </p:txBody>
      </p:sp>
      <p:sp>
        <p:nvSpPr>
          <p:cNvPr id="33" name="Rectangle 32">
            <a:extLst>
              <a:ext uri="{FF2B5EF4-FFF2-40B4-BE49-F238E27FC236}">
                <a16:creationId xmlns:a16="http://schemas.microsoft.com/office/drawing/2014/main" id="{082FAF1A-DC57-D4FF-391A-D8EA48CA9CD6}"/>
              </a:ext>
            </a:extLst>
          </p:cNvPr>
          <p:cNvSpPr/>
          <p:nvPr/>
        </p:nvSpPr>
        <p:spPr>
          <a:xfrm>
            <a:off x="81385" y="4900348"/>
            <a:ext cx="11917499" cy="305836"/>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dobe Clean SemiCondensed" panose="020B0503020404020204" pitchFamily="34" charset="0"/>
              </a:rPr>
              <a:t>HSL Tools Used</a:t>
            </a:r>
          </a:p>
        </p:txBody>
      </p:sp>
      <p:sp>
        <p:nvSpPr>
          <p:cNvPr id="35" name="TextBox 34">
            <a:extLst>
              <a:ext uri="{FF2B5EF4-FFF2-40B4-BE49-F238E27FC236}">
                <a16:creationId xmlns:a16="http://schemas.microsoft.com/office/drawing/2014/main" id="{939F49CD-DCA3-512F-131D-D61C70AE3CBF}"/>
              </a:ext>
            </a:extLst>
          </p:cNvPr>
          <p:cNvSpPr txBox="1"/>
          <p:nvPr/>
        </p:nvSpPr>
        <p:spPr>
          <a:xfrm>
            <a:off x="1637644" y="5294525"/>
            <a:ext cx="1152144" cy="1170432"/>
          </a:xfrm>
          <a:prstGeom prst="rect">
            <a:avLst/>
          </a:prstGeom>
          <a:noFill/>
          <a:ln>
            <a:solidFill>
              <a:schemeClr val="accent6"/>
            </a:solidFill>
          </a:ln>
        </p:spPr>
        <p:txBody>
          <a:bodyPr wrap="square" rtlCol="0">
            <a:spAutoFit/>
          </a:bodyPr>
          <a:lstStyle/>
          <a:p>
            <a:pPr algn="ctr"/>
            <a:r>
              <a:rPr lang="en-US" sz="1000"/>
              <a:t>Presales alignment</a:t>
            </a:r>
          </a:p>
          <a:p>
            <a:pPr algn="ctr"/>
            <a:endParaRPr lang="en-US" sz="1000"/>
          </a:p>
          <a:p>
            <a:pPr algn="ctr"/>
            <a:r>
              <a:rPr lang="en-US" sz="1000"/>
              <a:t>Defined HSL customer readiness requirements</a:t>
            </a:r>
          </a:p>
        </p:txBody>
      </p:sp>
      <p:sp>
        <p:nvSpPr>
          <p:cNvPr id="36" name="TextBox 35">
            <a:extLst>
              <a:ext uri="{FF2B5EF4-FFF2-40B4-BE49-F238E27FC236}">
                <a16:creationId xmlns:a16="http://schemas.microsoft.com/office/drawing/2014/main" id="{8CF5AF1A-1244-181A-F2B5-7FD003847084}"/>
              </a:ext>
            </a:extLst>
          </p:cNvPr>
          <p:cNvSpPr txBox="1"/>
          <p:nvPr/>
        </p:nvSpPr>
        <p:spPr>
          <a:xfrm>
            <a:off x="3193902" y="5294525"/>
            <a:ext cx="1152144" cy="1170432"/>
          </a:xfrm>
          <a:prstGeom prst="rect">
            <a:avLst/>
          </a:prstGeom>
          <a:noFill/>
          <a:ln>
            <a:solidFill>
              <a:schemeClr val="accent6"/>
            </a:solidFill>
          </a:ln>
        </p:spPr>
        <p:txBody>
          <a:bodyPr wrap="square" rtlCol="0">
            <a:spAutoFit/>
          </a:bodyPr>
          <a:lstStyle/>
          <a:p>
            <a:pPr algn="ctr"/>
            <a:r>
              <a:rPr lang="en-US" sz="1000"/>
              <a:t>HSL Use-Case XDM Library</a:t>
            </a:r>
          </a:p>
          <a:p>
            <a:pPr algn="ctr"/>
            <a:endParaRPr lang="en-US" sz="1000"/>
          </a:p>
          <a:p>
            <a:pPr algn="ctr"/>
            <a:r>
              <a:rPr lang="en-US" sz="1000"/>
              <a:t>Sandbox Tooling</a:t>
            </a:r>
          </a:p>
        </p:txBody>
      </p:sp>
      <p:sp>
        <p:nvSpPr>
          <p:cNvPr id="37" name="TextBox 36">
            <a:extLst>
              <a:ext uri="{FF2B5EF4-FFF2-40B4-BE49-F238E27FC236}">
                <a16:creationId xmlns:a16="http://schemas.microsoft.com/office/drawing/2014/main" id="{C31EA307-C1D5-ED5C-D431-C83BCDD0C214}"/>
              </a:ext>
            </a:extLst>
          </p:cNvPr>
          <p:cNvSpPr txBox="1"/>
          <p:nvPr/>
        </p:nvSpPr>
        <p:spPr>
          <a:xfrm>
            <a:off x="4750160" y="5294524"/>
            <a:ext cx="1152144" cy="1170432"/>
          </a:xfrm>
          <a:prstGeom prst="rect">
            <a:avLst/>
          </a:prstGeom>
          <a:noFill/>
          <a:ln>
            <a:solidFill>
              <a:schemeClr val="accent6"/>
            </a:solidFill>
          </a:ln>
        </p:spPr>
        <p:txBody>
          <a:bodyPr wrap="square" rtlCol="0">
            <a:spAutoFit/>
          </a:bodyPr>
          <a:lstStyle/>
          <a:p>
            <a:pPr algn="ctr"/>
            <a:r>
              <a:rPr lang="en-US" sz="1000"/>
              <a:t>HSL Use-Case Mock Data Library</a:t>
            </a:r>
          </a:p>
          <a:p>
            <a:pPr algn="ctr"/>
            <a:endParaRPr lang="en-US" sz="1000"/>
          </a:p>
          <a:p>
            <a:pPr algn="ctr"/>
            <a:r>
              <a:rPr lang="en-US" sz="1000"/>
              <a:t>Defined HSL customer readiness requirements</a:t>
            </a:r>
          </a:p>
        </p:txBody>
      </p:sp>
      <p:sp>
        <p:nvSpPr>
          <p:cNvPr id="38" name="TextBox 37">
            <a:extLst>
              <a:ext uri="{FF2B5EF4-FFF2-40B4-BE49-F238E27FC236}">
                <a16:creationId xmlns:a16="http://schemas.microsoft.com/office/drawing/2014/main" id="{88A35041-27C6-887B-A5C8-7260C41D8B5D}"/>
              </a:ext>
            </a:extLst>
          </p:cNvPr>
          <p:cNvSpPr txBox="1"/>
          <p:nvPr/>
        </p:nvSpPr>
        <p:spPr>
          <a:xfrm>
            <a:off x="6289698" y="5294525"/>
            <a:ext cx="1152144" cy="1170432"/>
          </a:xfrm>
          <a:prstGeom prst="rect">
            <a:avLst/>
          </a:prstGeom>
          <a:noFill/>
          <a:ln>
            <a:solidFill>
              <a:schemeClr val="accent5"/>
            </a:solidFill>
          </a:ln>
        </p:spPr>
        <p:txBody>
          <a:bodyPr wrap="square" rtlCol="0">
            <a:spAutoFit/>
          </a:bodyPr>
          <a:lstStyle/>
          <a:p>
            <a:pPr algn="ctr"/>
            <a:r>
              <a:rPr lang="en-US" sz="1000"/>
              <a:t>HSL Use-Case Audience Library</a:t>
            </a:r>
          </a:p>
          <a:p>
            <a:pPr algn="ctr"/>
            <a:endParaRPr lang="en-US" sz="1000"/>
          </a:p>
          <a:p>
            <a:pPr algn="ctr"/>
            <a:r>
              <a:rPr lang="en-US" sz="1000"/>
              <a:t>Sandbox Tooling</a:t>
            </a:r>
          </a:p>
        </p:txBody>
      </p:sp>
      <p:sp>
        <p:nvSpPr>
          <p:cNvPr id="39" name="TextBox 38">
            <a:extLst>
              <a:ext uri="{FF2B5EF4-FFF2-40B4-BE49-F238E27FC236}">
                <a16:creationId xmlns:a16="http://schemas.microsoft.com/office/drawing/2014/main" id="{5F14D5EE-4B15-ED88-4673-89DB508CBA3A}"/>
              </a:ext>
            </a:extLst>
          </p:cNvPr>
          <p:cNvSpPr txBox="1"/>
          <p:nvPr/>
        </p:nvSpPr>
        <p:spPr>
          <a:xfrm>
            <a:off x="7829236" y="5294524"/>
            <a:ext cx="1152144" cy="1170432"/>
          </a:xfrm>
          <a:prstGeom prst="rect">
            <a:avLst/>
          </a:prstGeom>
          <a:noFill/>
          <a:ln>
            <a:solidFill>
              <a:schemeClr val="bg2"/>
            </a:solidFill>
          </a:ln>
        </p:spPr>
        <p:txBody>
          <a:bodyPr wrap="square" rtlCol="0">
            <a:spAutoFit/>
          </a:bodyPr>
          <a:lstStyle/>
          <a:p>
            <a:pPr algn="ctr"/>
            <a:r>
              <a:rPr lang="en-US" sz="1000"/>
              <a:t>Destination requirements + testing templates</a:t>
            </a:r>
          </a:p>
        </p:txBody>
      </p:sp>
      <p:sp>
        <p:nvSpPr>
          <p:cNvPr id="40" name="TextBox 39">
            <a:extLst>
              <a:ext uri="{FF2B5EF4-FFF2-40B4-BE49-F238E27FC236}">
                <a16:creationId xmlns:a16="http://schemas.microsoft.com/office/drawing/2014/main" id="{7CEDE9D8-36C7-BEED-3E67-BAD012DE376F}"/>
              </a:ext>
            </a:extLst>
          </p:cNvPr>
          <p:cNvSpPr txBox="1"/>
          <p:nvPr/>
        </p:nvSpPr>
        <p:spPr>
          <a:xfrm>
            <a:off x="9367666" y="5272552"/>
            <a:ext cx="1152144" cy="1169551"/>
          </a:xfrm>
          <a:prstGeom prst="rect">
            <a:avLst/>
          </a:prstGeom>
          <a:noFill/>
          <a:ln>
            <a:solidFill>
              <a:schemeClr val="accent6"/>
            </a:solidFill>
          </a:ln>
        </p:spPr>
        <p:txBody>
          <a:bodyPr wrap="square" rtlCol="0">
            <a:spAutoFit/>
          </a:bodyPr>
          <a:lstStyle/>
          <a:p>
            <a:pPr algn="ctr"/>
            <a:r>
              <a:rPr lang="en-US" sz="1000"/>
              <a:t>Defined HSL Customer readiness requirements</a:t>
            </a:r>
          </a:p>
          <a:p>
            <a:pPr algn="ctr"/>
            <a:endParaRPr lang="en-US" sz="1000"/>
          </a:p>
          <a:p>
            <a:pPr algn="ctr"/>
            <a:r>
              <a:rPr lang="en-US" sz="1000"/>
              <a:t>Consultant Data Workspace</a:t>
            </a:r>
          </a:p>
        </p:txBody>
      </p:sp>
    </p:spTree>
    <p:extLst>
      <p:ext uri="{BB962C8B-B14F-4D97-AF65-F5344CB8AC3E}">
        <p14:creationId xmlns:p14="http://schemas.microsoft.com/office/powerpoint/2010/main" val="1023125977"/>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43CD9-6523-90D6-3FAE-2A6CF463CD86}"/>
              </a:ext>
            </a:extLst>
          </p:cNvPr>
          <p:cNvSpPr>
            <a:spLocks noGrp="1"/>
          </p:cNvSpPr>
          <p:nvPr>
            <p:ph type="title"/>
          </p:nvPr>
        </p:nvSpPr>
        <p:spPr>
          <a:xfrm>
            <a:off x="192841" y="114114"/>
            <a:ext cx="11494008" cy="646189"/>
          </a:xfrm>
        </p:spPr>
        <p:txBody>
          <a:bodyPr/>
          <a:lstStyle/>
          <a:p>
            <a:r>
              <a:rPr lang="en-US">
                <a:latin typeface="Adobe Clean ExtraBold"/>
              </a:rPr>
              <a:t>Agenda </a:t>
            </a:r>
            <a:endParaRPr lang="en-US"/>
          </a:p>
        </p:txBody>
      </p:sp>
      <p:sp>
        <p:nvSpPr>
          <p:cNvPr id="3" name="Content Placeholder 2">
            <a:extLst>
              <a:ext uri="{FF2B5EF4-FFF2-40B4-BE49-F238E27FC236}">
                <a16:creationId xmlns:a16="http://schemas.microsoft.com/office/drawing/2014/main" id="{873636CC-8B0C-5C84-5AAC-D5A802396B8A}"/>
              </a:ext>
            </a:extLst>
          </p:cNvPr>
          <p:cNvSpPr>
            <a:spLocks noGrp="1"/>
          </p:cNvSpPr>
          <p:nvPr>
            <p:ph sz="quarter" idx="13"/>
          </p:nvPr>
        </p:nvSpPr>
        <p:spPr>
          <a:xfrm>
            <a:off x="313414" y="1012903"/>
            <a:ext cx="11805848" cy="5156529"/>
          </a:xfrm>
        </p:spPr>
        <p:txBody>
          <a:bodyPr/>
          <a:lstStyle/>
          <a:p>
            <a:pPr marL="233045" indent="-233045"/>
            <a:r>
              <a:rPr lang="en-US" sz="2150">
                <a:latin typeface="Adobe Clean SemiLight"/>
              </a:rPr>
              <a:t>Vision</a:t>
            </a:r>
            <a:endParaRPr lang="en-US"/>
          </a:p>
          <a:p>
            <a:pPr marL="233045" indent="-233045">
              <a:spcBef>
                <a:spcPts val="1798"/>
              </a:spcBef>
            </a:pPr>
            <a:r>
              <a:rPr lang="en-US" sz="2150">
                <a:latin typeface="Adobe Clean SemiLight"/>
              </a:rPr>
              <a:t>What is High Speed Lane (HSL)?</a:t>
            </a:r>
            <a:endParaRPr lang="en-US" sz="2150"/>
          </a:p>
          <a:p>
            <a:pPr marL="233045" indent="-233045">
              <a:spcBef>
                <a:spcPts val="1798"/>
              </a:spcBef>
            </a:pPr>
            <a:r>
              <a:rPr lang="en-US" sz="2150">
                <a:latin typeface="Adobe Clean SemiLight"/>
              </a:rPr>
              <a:t>High Speed Lane Framework</a:t>
            </a:r>
            <a:endParaRPr lang="en-US" sz="2150"/>
          </a:p>
          <a:p>
            <a:pPr marL="690245" lvl="1" indent="-233045">
              <a:spcBef>
                <a:spcPts val="1798"/>
              </a:spcBef>
              <a:buFont typeface="Courier New" panose="020B0604020202020204" pitchFamily="34" charset="0"/>
              <a:buChar char="o"/>
            </a:pPr>
            <a:r>
              <a:rPr lang="en-US" sz="1950">
                <a:latin typeface="Adobe Clean SemiLight"/>
              </a:rPr>
              <a:t>Presales Alignment</a:t>
            </a:r>
          </a:p>
          <a:p>
            <a:pPr marL="690245" lvl="1" indent="-233045">
              <a:spcBef>
                <a:spcPts val="1798"/>
              </a:spcBef>
              <a:buFont typeface="Courier New" panose="020B0604020202020204" pitchFamily="34" charset="0"/>
              <a:buChar char="o"/>
            </a:pPr>
            <a:r>
              <a:rPr lang="en-US" sz="1950">
                <a:latin typeface="Adobe Clean SemiLight"/>
              </a:rPr>
              <a:t>MVP Use Cases </a:t>
            </a:r>
          </a:p>
          <a:p>
            <a:pPr marL="690245" lvl="1" indent="-233045">
              <a:spcBef>
                <a:spcPts val="1798"/>
              </a:spcBef>
              <a:buFont typeface="Courier New" panose="020B0604020202020204" pitchFamily="34" charset="0"/>
              <a:buChar char="o"/>
            </a:pPr>
            <a:r>
              <a:rPr lang="en-US" sz="1950">
                <a:latin typeface="Adobe Clean SemiLight"/>
              </a:rPr>
              <a:t>Automation Approach</a:t>
            </a:r>
            <a:endParaRPr lang="en-US" sz="1950"/>
          </a:p>
          <a:p>
            <a:pPr marL="233045" indent="-233045">
              <a:spcBef>
                <a:spcPts val="1798"/>
              </a:spcBef>
            </a:pPr>
            <a:r>
              <a:rPr lang="en-US" sz="2150">
                <a:latin typeface="Adobe Clean SemiLight"/>
              </a:rPr>
              <a:t>HSL in action: GM Canada Showcase</a:t>
            </a:r>
          </a:p>
          <a:p>
            <a:pPr marL="233045" indent="-233045">
              <a:spcBef>
                <a:spcPts val="1798"/>
              </a:spcBef>
            </a:pPr>
            <a:r>
              <a:rPr lang="en-US" sz="2150">
                <a:latin typeface="Adobe Clean SemiLight"/>
              </a:rPr>
              <a:t>High Speed lane &amp; Use-Case Playbooks</a:t>
            </a:r>
            <a:endParaRPr lang="en-US" sz="2150"/>
          </a:p>
          <a:p>
            <a:pPr marL="233045" indent="-233045">
              <a:spcBef>
                <a:spcPts val="1798"/>
              </a:spcBef>
            </a:pPr>
            <a:r>
              <a:rPr lang="en-US" sz="2150">
                <a:latin typeface="Adobe Clean SemiLight"/>
              </a:rPr>
              <a:t>Next Steps</a:t>
            </a:r>
          </a:p>
          <a:p>
            <a:pPr marL="233045" indent="-233045">
              <a:spcBef>
                <a:spcPts val="1798"/>
              </a:spcBef>
            </a:pPr>
            <a:endParaRPr lang="en-US" sz="2150"/>
          </a:p>
        </p:txBody>
      </p:sp>
    </p:spTree>
    <p:extLst>
      <p:ext uri="{BB962C8B-B14F-4D97-AF65-F5344CB8AC3E}">
        <p14:creationId xmlns:p14="http://schemas.microsoft.com/office/powerpoint/2010/main" val="1746062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C9E0-9080-7838-275F-8E146AE74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CA376-AD2C-E0C8-EB4F-F577D7005564}"/>
              </a:ext>
            </a:extLst>
          </p:cNvPr>
          <p:cNvSpPr>
            <a:spLocks noGrp="1"/>
          </p:cNvSpPr>
          <p:nvPr>
            <p:ph type="title"/>
          </p:nvPr>
        </p:nvSpPr>
        <p:spPr/>
        <p:txBody>
          <a:bodyPr/>
          <a:lstStyle/>
          <a:p>
            <a:r>
              <a:rPr lang="en-US">
                <a:latin typeface="Adobe Clean ExtraBold"/>
              </a:rPr>
              <a:t>What is High-Speed Lane?</a:t>
            </a:r>
            <a:endParaRPr lang="en-US"/>
          </a:p>
        </p:txBody>
      </p:sp>
      <p:sp>
        <p:nvSpPr>
          <p:cNvPr id="4" name="TextBox 3">
            <a:extLst>
              <a:ext uri="{FF2B5EF4-FFF2-40B4-BE49-F238E27FC236}">
                <a16:creationId xmlns:a16="http://schemas.microsoft.com/office/drawing/2014/main" id="{84D72520-B0D6-FA9F-E8CB-9EBFCA532161}"/>
              </a:ext>
            </a:extLst>
          </p:cNvPr>
          <p:cNvSpPr txBox="1"/>
          <p:nvPr/>
        </p:nvSpPr>
        <p:spPr>
          <a:xfrm>
            <a:off x="522514" y="1105319"/>
            <a:ext cx="10972800" cy="5078313"/>
          </a:xfrm>
          <a:prstGeom prst="rect">
            <a:avLst/>
          </a:prstGeom>
          <a:noFill/>
        </p:spPr>
        <p:txBody>
          <a:bodyPr wrap="square" lIns="91440" tIns="45720" rIns="91440" bIns="45720" rtlCol="0" anchor="t">
            <a:spAutoFit/>
          </a:bodyPr>
          <a:lstStyle/>
          <a:p>
            <a:r>
              <a:rPr lang="en-US" b="1"/>
              <a:t>High-Speed Lane (HSL) is a services package that offers a FAST implementation of 6 weeks from kick-off to go-live.</a:t>
            </a:r>
          </a:p>
          <a:p>
            <a:endParaRPr lang="en-US"/>
          </a:p>
          <a:p>
            <a:pPr marL="285750" indent="-285750">
              <a:buFont typeface="Arial"/>
              <a:buChar char="•"/>
            </a:pPr>
            <a:r>
              <a:rPr lang="en-US"/>
              <a:t>Customers will pick from a list of supported use-cases during pre-sales</a:t>
            </a:r>
          </a:p>
          <a:p>
            <a:pPr marL="285750" indent="-285750">
              <a:buFont typeface="Arial"/>
              <a:buChar char="•"/>
            </a:pPr>
            <a:r>
              <a:rPr lang="en-US"/>
              <a:t>ACS will automate implementation using generic developed components such as schemas, audiences, and more</a:t>
            </a:r>
          </a:p>
          <a:p>
            <a:pPr marL="285750" indent="-285750">
              <a:buFont typeface="Arial"/>
              <a:buChar char="•"/>
            </a:pPr>
            <a:r>
              <a:rPr lang="en-US"/>
              <a:t>Customers will be required to meet specific readiness criteria to qualify for HSL projects</a:t>
            </a:r>
          </a:p>
          <a:p>
            <a:endParaRPr lang="en-US"/>
          </a:p>
          <a:p>
            <a:r>
              <a:rPr lang="en-US" b="1"/>
              <a:t>Why High-Speed Lane?</a:t>
            </a:r>
          </a:p>
          <a:p>
            <a:pPr marL="285750" indent="-285750">
              <a:buFont typeface="Arial"/>
              <a:buChar char="•"/>
            </a:pPr>
            <a:r>
              <a:rPr lang="en-US"/>
              <a:t>Drive Adoption of both ACS services and AEP/App Services. Many customers have purchased AEP and App Services, but are not using them. </a:t>
            </a:r>
          </a:p>
          <a:p>
            <a:pPr marL="285750" indent="-285750">
              <a:buFont typeface="Arial"/>
              <a:buChar char="•"/>
            </a:pPr>
            <a:r>
              <a:rPr lang="en-US"/>
              <a:t>Expand ACS strategy to focus on quickly scaling AEP/App Services for customers and drive revenue</a:t>
            </a:r>
          </a:p>
          <a:p>
            <a:pPr marL="285750" indent="-285750">
              <a:buFont typeface="Arial"/>
              <a:buChar char="•"/>
            </a:pPr>
            <a:endParaRPr lang="en-US"/>
          </a:p>
          <a:p>
            <a:r>
              <a:rPr lang="en-US" b="1"/>
              <a:t>How is High Speed Lane different from....</a:t>
            </a:r>
          </a:p>
          <a:p>
            <a:r>
              <a:rPr lang="en-US" b="1"/>
              <a:t>Use-case Playbooks: </a:t>
            </a:r>
            <a:r>
              <a:rPr lang="en-US"/>
              <a:t>High-speed lane projects support more complex use-cases using ACS delivery services</a:t>
            </a:r>
          </a:p>
          <a:p>
            <a:r>
              <a:rPr lang="en-US" b="1"/>
              <a:t>PIE:</a:t>
            </a:r>
            <a:r>
              <a:rPr lang="en-US"/>
              <a:t> ?</a:t>
            </a:r>
          </a:p>
          <a:p>
            <a:r>
              <a:rPr lang="en-US" b="1"/>
              <a:t>Project Amplify: </a:t>
            </a:r>
            <a:r>
              <a:rPr lang="en-US"/>
              <a:t>HSL assumes use-cases/journeys are pre-selected where Project Amplify recommends journeys based </a:t>
            </a:r>
          </a:p>
          <a:p>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719584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C180-E392-461C-878D-CD165FBDC037}"/>
              </a:ext>
            </a:extLst>
          </p:cNvPr>
          <p:cNvSpPr>
            <a:spLocks noGrp="1"/>
          </p:cNvSpPr>
          <p:nvPr>
            <p:ph type="title"/>
          </p:nvPr>
        </p:nvSpPr>
        <p:spPr>
          <a:xfrm>
            <a:off x="310897" y="312663"/>
            <a:ext cx="11494008" cy="646189"/>
          </a:xfrm>
        </p:spPr>
        <p:txBody>
          <a:bodyPr anchor="t">
            <a:normAutofit/>
          </a:bodyPr>
          <a:lstStyle/>
          <a:p>
            <a:r>
              <a:rPr lang="en-US"/>
              <a:t>Promotion at Summit</a:t>
            </a:r>
          </a:p>
        </p:txBody>
      </p:sp>
      <p:sp>
        <p:nvSpPr>
          <p:cNvPr id="4" name="TextBox 3">
            <a:extLst>
              <a:ext uri="{FF2B5EF4-FFF2-40B4-BE49-F238E27FC236}">
                <a16:creationId xmlns:a16="http://schemas.microsoft.com/office/drawing/2014/main" id="{E4621068-D4FF-D1A5-0BBF-D8A09C6D3D48}"/>
              </a:ext>
            </a:extLst>
          </p:cNvPr>
          <p:cNvSpPr txBox="1"/>
          <p:nvPr/>
        </p:nvSpPr>
        <p:spPr>
          <a:xfrm>
            <a:off x="1546063" y="1394086"/>
            <a:ext cx="9399131" cy="610910"/>
          </a:xfrm>
          <a:prstGeom prst="rect">
            <a:avLst/>
          </a:prstGeom>
          <a:noFill/>
        </p:spPr>
        <p:txBody>
          <a:bodyPr wrap="square" rtlCol="0">
            <a:spAutoFit/>
          </a:bodyPr>
          <a:lstStyle/>
          <a:p>
            <a:pPr algn="ctr" defTabSz="859536">
              <a:spcAft>
                <a:spcPts val="600"/>
              </a:spcAft>
            </a:pPr>
            <a:r>
              <a:rPr lang="en-US" sz="1692" i="1" kern="1200">
                <a:solidFill>
                  <a:schemeClr val="tx1"/>
                </a:solidFill>
                <a:latin typeface="+mn-lt"/>
                <a:ea typeface="+mn-ea"/>
                <a:cs typeface="+mn-cs"/>
              </a:rPr>
              <a:t>Highlight HSL Supported Use-cases and talk through them with customers at the ACS Booth. Potential to raffle/discount services</a:t>
            </a:r>
            <a:endParaRPr lang="en-US" i="1"/>
          </a:p>
        </p:txBody>
      </p:sp>
      <p:pic>
        <p:nvPicPr>
          <p:cNvPr id="6" name="Picture 5" descr="A diagram of a software development&#10;&#10;Description automatically generated">
            <a:extLst>
              <a:ext uri="{FF2B5EF4-FFF2-40B4-BE49-F238E27FC236}">
                <a16:creationId xmlns:a16="http://schemas.microsoft.com/office/drawing/2014/main" id="{1EFEB761-982E-9602-A6CB-9AFA7D26F095}"/>
              </a:ext>
            </a:extLst>
          </p:cNvPr>
          <p:cNvPicPr>
            <a:picLocks noChangeAspect="1"/>
          </p:cNvPicPr>
          <p:nvPr/>
        </p:nvPicPr>
        <p:blipFill>
          <a:blip r:embed="rId2"/>
          <a:stretch>
            <a:fillRect/>
          </a:stretch>
        </p:blipFill>
        <p:spPr>
          <a:xfrm>
            <a:off x="575868" y="3784089"/>
            <a:ext cx="3200186" cy="140915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4F105D9-D7EB-4B12-F1C8-F7C3F2CD1238}"/>
              </a:ext>
            </a:extLst>
          </p:cNvPr>
          <p:cNvSpPr txBox="1"/>
          <p:nvPr/>
        </p:nvSpPr>
        <p:spPr>
          <a:xfrm>
            <a:off x="537093" y="2724181"/>
            <a:ext cx="3238961" cy="610910"/>
          </a:xfrm>
          <a:prstGeom prst="rect">
            <a:avLst/>
          </a:prstGeom>
          <a:noFill/>
        </p:spPr>
        <p:txBody>
          <a:bodyPr wrap="square">
            <a:spAutoFit/>
          </a:bodyPr>
          <a:lstStyle/>
          <a:p>
            <a:pPr algn="ctr" defTabSz="859536">
              <a:spcAft>
                <a:spcPts val="600"/>
              </a:spcAft>
            </a:pPr>
            <a:r>
              <a:rPr lang="en-US" sz="1692" b="1" kern="1200">
                <a:solidFill>
                  <a:schemeClr val="tx1"/>
                </a:solidFill>
                <a:latin typeface="Adobe Clean SemiCondensed" panose="020B0503020404020204" pitchFamily="34" charset="0"/>
                <a:ea typeface="+mn-ea"/>
                <a:cs typeface="+mn-cs"/>
              </a:rPr>
              <a:t>Re-engage Cart or Site Abandoners Across Channels</a:t>
            </a:r>
            <a:endParaRPr lang="en-US" b="1">
              <a:latin typeface="Adobe Clean SemiCondensed" panose="020B0503020404020204" pitchFamily="34" charset="0"/>
            </a:endParaRPr>
          </a:p>
        </p:txBody>
      </p:sp>
      <p:sp>
        <p:nvSpPr>
          <p:cNvPr id="10" name="TextBox 9">
            <a:extLst>
              <a:ext uri="{FF2B5EF4-FFF2-40B4-BE49-F238E27FC236}">
                <a16:creationId xmlns:a16="http://schemas.microsoft.com/office/drawing/2014/main" id="{536BC925-75D5-B69A-369B-32652523C23C}"/>
              </a:ext>
            </a:extLst>
          </p:cNvPr>
          <p:cNvSpPr txBox="1"/>
          <p:nvPr/>
        </p:nvSpPr>
        <p:spPr>
          <a:xfrm>
            <a:off x="4233463" y="2724181"/>
            <a:ext cx="3421831" cy="610910"/>
          </a:xfrm>
          <a:prstGeom prst="rect">
            <a:avLst/>
          </a:prstGeom>
          <a:noFill/>
        </p:spPr>
        <p:txBody>
          <a:bodyPr wrap="square">
            <a:spAutoFit/>
          </a:bodyPr>
          <a:lstStyle/>
          <a:p>
            <a:pPr algn="ctr" defTabSz="859536">
              <a:spcAft>
                <a:spcPts val="600"/>
              </a:spcAft>
            </a:pPr>
            <a:r>
              <a:rPr lang="en-US" sz="1692" b="1" kern="1200">
                <a:solidFill>
                  <a:schemeClr val="tx1"/>
                </a:solidFill>
                <a:latin typeface="Adobe Clean SemiCondensed" panose="020B0503020404020204" pitchFamily="34" charset="0"/>
                <a:ea typeface="+mn-ea"/>
                <a:cs typeface="+mn-cs"/>
              </a:rPr>
              <a:t>Drive In-Market customers to purchase by recognizing them onsite</a:t>
            </a:r>
            <a:endParaRPr lang="en-US" b="1">
              <a:latin typeface="Adobe Clean SemiCondensed" panose="020B0503020404020204" pitchFamily="34" charset="0"/>
            </a:endParaRPr>
          </a:p>
        </p:txBody>
      </p:sp>
      <p:sp>
        <p:nvSpPr>
          <p:cNvPr id="12" name="TextBox 11">
            <a:extLst>
              <a:ext uri="{FF2B5EF4-FFF2-40B4-BE49-F238E27FC236}">
                <a16:creationId xmlns:a16="http://schemas.microsoft.com/office/drawing/2014/main" id="{7BFB3047-C43F-0F7A-A86E-ADF19EE97DA3}"/>
              </a:ext>
            </a:extLst>
          </p:cNvPr>
          <p:cNvSpPr txBox="1"/>
          <p:nvPr/>
        </p:nvSpPr>
        <p:spPr>
          <a:xfrm>
            <a:off x="7855317" y="2725568"/>
            <a:ext cx="3711149" cy="610910"/>
          </a:xfrm>
          <a:prstGeom prst="rect">
            <a:avLst/>
          </a:prstGeom>
          <a:noFill/>
        </p:spPr>
        <p:txBody>
          <a:bodyPr wrap="square">
            <a:spAutoFit/>
          </a:bodyPr>
          <a:lstStyle/>
          <a:p>
            <a:pPr algn="ctr" defTabSz="859536">
              <a:spcAft>
                <a:spcPts val="600"/>
              </a:spcAft>
            </a:pPr>
            <a:r>
              <a:rPr lang="en-US" sz="1692" b="1" kern="1200">
                <a:solidFill>
                  <a:schemeClr val="tx1"/>
                </a:solidFill>
                <a:latin typeface="Adobe Clean SemiCondensed" panose="020B0503020404020204" pitchFamily="34" charset="0"/>
                <a:ea typeface="+mn-ea"/>
                <a:cs typeface="+mn-cs"/>
              </a:rPr>
              <a:t>Engage Hot Leads / High Value audiences with people-based paid media</a:t>
            </a:r>
            <a:endParaRPr lang="en-US" b="1">
              <a:latin typeface="Adobe Clean SemiCondensed" panose="020B0503020404020204" pitchFamily="34" charset="0"/>
            </a:endParaRPr>
          </a:p>
        </p:txBody>
      </p:sp>
      <p:pic>
        <p:nvPicPr>
          <p:cNvPr id="14" name="Picture 13" descr="A diagram of a software&#10;&#10;Description automatically generated">
            <a:extLst>
              <a:ext uri="{FF2B5EF4-FFF2-40B4-BE49-F238E27FC236}">
                <a16:creationId xmlns:a16="http://schemas.microsoft.com/office/drawing/2014/main" id="{64C2E4BB-8A8D-3582-9CC0-A13AF7A22D05}"/>
              </a:ext>
            </a:extLst>
          </p:cNvPr>
          <p:cNvPicPr>
            <a:picLocks noChangeAspect="1"/>
          </p:cNvPicPr>
          <p:nvPr/>
        </p:nvPicPr>
        <p:blipFill>
          <a:blip r:embed="rId3"/>
          <a:stretch>
            <a:fillRect/>
          </a:stretch>
        </p:blipFill>
        <p:spPr>
          <a:xfrm>
            <a:off x="4455224" y="3784089"/>
            <a:ext cx="3170712" cy="1450875"/>
          </a:xfrm>
          <a:prstGeom prst="rect">
            <a:avLst/>
          </a:prstGeom>
          <a:ln>
            <a:noFill/>
          </a:ln>
          <a:effectLst>
            <a:outerShdw blurRad="292100" dist="139700" dir="2700000" algn="tl" rotWithShape="0">
              <a:srgbClr val="333333">
                <a:alpha val="65000"/>
              </a:srgbClr>
            </a:outerShdw>
          </a:effectLst>
        </p:spPr>
      </p:pic>
      <p:pic>
        <p:nvPicPr>
          <p:cNvPr id="16" name="Picture 15" descr="A diagram of a software development&#10;&#10;Description automatically generated">
            <a:extLst>
              <a:ext uri="{FF2B5EF4-FFF2-40B4-BE49-F238E27FC236}">
                <a16:creationId xmlns:a16="http://schemas.microsoft.com/office/drawing/2014/main" id="{DFF5441D-8CD9-BADA-9BEF-55630E40D7A8}"/>
              </a:ext>
            </a:extLst>
          </p:cNvPr>
          <p:cNvPicPr>
            <a:picLocks noChangeAspect="1"/>
          </p:cNvPicPr>
          <p:nvPr/>
        </p:nvPicPr>
        <p:blipFill>
          <a:blip r:embed="rId4"/>
          <a:stretch>
            <a:fillRect/>
          </a:stretch>
        </p:blipFill>
        <p:spPr>
          <a:xfrm>
            <a:off x="8112704" y="3706833"/>
            <a:ext cx="3345726" cy="1409150"/>
          </a:xfrm>
          <a:prstGeom prst="rect">
            <a:avLst/>
          </a:prstGeom>
          <a:ln>
            <a:noFill/>
          </a:ln>
          <a:effectLst>
            <a:outerShdw blurRad="292100" dist="139700" dir="2700000" algn="tl" rotWithShape="0">
              <a:srgbClr val="333333">
                <a:alpha val="65000"/>
              </a:srgbClr>
            </a:outerShdw>
          </a:effectLst>
        </p:spPr>
      </p:pic>
      <p:sp>
        <p:nvSpPr>
          <p:cNvPr id="17" name="Oval 16">
            <a:extLst>
              <a:ext uri="{FF2B5EF4-FFF2-40B4-BE49-F238E27FC236}">
                <a16:creationId xmlns:a16="http://schemas.microsoft.com/office/drawing/2014/main" id="{6653C9E8-61D0-F201-AFEA-E307743A7564}"/>
              </a:ext>
            </a:extLst>
          </p:cNvPr>
          <p:cNvSpPr/>
          <p:nvPr/>
        </p:nvSpPr>
        <p:spPr>
          <a:xfrm>
            <a:off x="1944722" y="2203765"/>
            <a:ext cx="423703" cy="423703"/>
          </a:xfrm>
          <a:prstGeom prst="ellipse">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defTabSz="859536">
              <a:spcAft>
                <a:spcPts val="600"/>
              </a:spcAft>
            </a:pPr>
            <a:r>
              <a:rPr lang="en-US" sz="1692" kern="1200">
                <a:solidFill>
                  <a:schemeClr val="lt1"/>
                </a:solidFill>
                <a:latin typeface="+mn-lt"/>
                <a:ea typeface="+mn-ea"/>
                <a:cs typeface="+mn-cs"/>
              </a:rPr>
              <a:t>1</a:t>
            </a:r>
            <a:endParaRPr lang="en-US"/>
          </a:p>
        </p:txBody>
      </p:sp>
      <p:sp>
        <p:nvSpPr>
          <p:cNvPr id="18" name="Oval 17">
            <a:extLst>
              <a:ext uri="{FF2B5EF4-FFF2-40B4-BE49-F238E27FC236}">
                <a16:creationId xmlns:a16="http://schemas.microsoft.com/office/drawing/2014/main" id="{B8FB150B-88C1-DABF-D561-EC9773E3ABB7}"/>
              </a:ext>
            </a:extLst>
          </p:cNvPr>
          <p:cNvSpPr/>
          <p:nvPr/>
        </p:nvSpPr>
        <p:spPr>
          <a:xfrm>
            <a:off x="5870064" y="2203765"/>
            <a:ext cx="423703" cy="423703"/>
          </a:xfrm>
          <a:prstGeom prst="ellipse">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defTabSz="859536">
              <a:spcAft>
                <a:spcPts val="600"/>
              </a:spcAft>
            </a:pPr>
            <a:r>
              <a:rPr lang="en-US" sz="1692" kern="1200">
                <a:solidFill>
                  <a:schemeClr val="lt1"/>
                </a:solidFill>
                <a:latin typeface="+mn-lt"/>
                <a:ea typeface="+mn-ea"/>
                <a:cs typeface="+mn-cs"/>
              </a:rPr>
              <a:t>2</a:t>
            </a:r>
            <a:endParaRPr lang="en-US"/>
          </a:p>
        </p:txBody>
      </p:sp>
      <p:sp>
        <p:nvSpPr>
          <p:cNvPr id="19" name="Oval 18">
            <a:extLst>
              <a:ext uri="{FF2B5EF4-FFF2-40B4-BE49-F238E27FC236}">
                <a16:creationId xmlns:a16="http://schemas.microsoft.com/office/drawing/2014/main" id="{833FE24E-D8E9-771F-91AA-89920F281664}"/>
              </a:ext>
            </a:extLst>
          </p:cNvPr>
          <p:cNvSpPr/>
          <p:nvPr/>
        </p:nvSpPr>
        <p:spPr>
          <a:xfrm>
            <a:off x="9499040" y="2252121"/>
            <a:ext cx="423703" cy="423703"/>
          </a:xfrm>
          <a:prstGeom prst="ellipse">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defTabSz="859536">
              <a:spcAft>
                <a:spcPts val="600"/>
              </a:spcAft>
            </a:pPr>
            <a:r>
              <a:rPr lang="en-US" sz="1692" kern="1200">
                <a:solidFill>
                  <a:schemeClr val="lt1"/>
                </a:solidFill>
                <a:latin typeface="+mn-lt"/>
                <a:ea typeface="+mn-ea"/>
                <a:cs typeface="+mn-cs"/>
              </a:rPr>
              <a:t>3</a:t>
            </a:r>
            <a:endParaRPr lang="en-US"/>
          </a:p>
        </p:txBody>
      </p:sp>
      <p:sp>
        <p:nvSpPr>
          <p:cNvPr id="20" name="TextBox 19">
            <a:extLst>
              <a:ext uri="{FF2B5EF4-FFF2-40B4-BE49-F238E27FC236}">
                <a16:creationId xmlns:a16="http://schemas.microsoft.com/office/drawing/2014/main" id="{DFAB934C-ED40-EB5D-B4D6-D72F7BEEA842}"/>
              </a:ext>
            </a:extLst>
          </p:cNvPr>
          <p:cNvSpPr txBox="1"/>
          <p:nvPr/>
        </p:nvSpPr>
        <p:spPr>
          <a:xfrm>
            <a:off x="1339524" y="5681003"/>
            <a:ext cx="9373711" cy="352725"/>
          </a:xfrm>
          <a:prstGeom prst="rect">
            <a:avLst/>
          </a:prstGeom>
          <a:noFill/>
        </p:spPr>
        <p:txBody>
          <a:bodyPr wrap="square" rtlCol="0">
            <a:spAutoFit/>
          </a:bodyPr>
          <a:lstStyle/>
          <a:p>
            <a:pPr algn="ctr" defTabSz="859536">
              <a:spcAft>
                <a:spcPts val="600"/>
              </a:spcAft>
            </a:pPr>
            <a:r>
              <a:rPr lang="en-US" sz="1692" i="1" kern="1200">
                <a:solidFill>
                  <a:schemeClr val="tx1"/>
                </a:solidFill>
                <a:latin typeface="+mn-lt"/>
                <a:ea typeface="+mn-ea"/>
                <a:cs typeface="+mn-cs"/>
              </a:rPr>
              <a:t>Showcase architectural diagrams, audience examples, and more 1:1 with prospective customers in ACS booth</a:t>
            </a:r>
            <a:endParaRPr lang="en-US" i="1"/>
          </a:p>
        </p:txBody>
      </p:sp>
    </p:spTree>
    <p:extLst>
      <p:ext uri="{BB962C8B-B14F-4D97-AF65-F5344CB8AC3E}">
        <p14:creationId xmlns:p14="http://schemas.microsoft.com/office/powerpoint/2010/main" val="2289560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18488F-FD23-6287-3B87-DAA103E096A8}"/>
              </a:ext>
            </a:extLst>
          </p:cNvPr>
          <p:cNvSpPr txBox="1"/>
          <p:nvPr/>
        </p:nvSpPr>
        <p:spPr>
          <a:xfrm>
            <a:off x="101600" y="96539"/>
            <a:ext cx="11765280" cy="523220"/>
          </a:xfrm>
          <a:prstGeom prst="rect">
            <a:avLst/>
          </a:prstGeom>
          <a:noFill/>
        </p:spPr>
        <p:txBody>
          <a:bodyPr wrap="square" rtlCol="0">
            <a:spAutoFit/>
          </a:bodyPr>
          <a:lstStyle/>
          <a:p>
            <a:r>
              <a:rPr lang="en-US" sz="2800" b="0" i="0">
                <a:solidFill>
                  <a:srgbClr val="FF0000"/>
                </a:solidFill>
                <a:effectLst/>
                <a:latin typeface="-apple-system"/>
              </a:rPr>
              <a:t>Use Case Playbook vs PIE-HSL </a:t>
            </a:r>
            <a:r>
              <a:rPr lang="en-US" sz="2800" b="0" i="0" err="1">
                <a:solidFill>
                  <a:srgbClr val="FF0000"/>
                </a:solidFill>
                <a:effectLst/>
                <a:latin typeface="-apple-system"/>
              </a:rPr>
              <a:t>PoV</a:t>
            </a:r>
            <a:endParaRPr lang="en-IN" sz="2800">
              <a:solidFill>
                <a:srgbClr val="FF0000"/>
              </a:solidFill>
            </a:endParaRPr>
          </a:p>
        </p:txBody>
      </p:sp>
      <p:sp>
        <p:nvSpPr>
          <p:cNvPr id="5" name="Rectangle 4">
            <a:extLst>
              <a:ext uri="{FF2B5EF4-FFF2-40B4-BE49-F238E27FC236}">
                <a16:creationId xmlns:a16="http://schemas.microsoft.com/office/drawing/2014/main" id="{E4C0CCC3-B5CD-05DA-EFC7-F9385A0C8E31}"/>
              </a:ext>
            </a:extLst>
          </p:cNvPr>
          <p:cNvSpPr/>
          <p:nvPr/>
        </p:nvSpPr>
        <p:spPr>
          <a:xfrm>
            <a:off x="213360" y="711199"/>
            <a:ext cx="11765280" cy="5683031"/>
          </a:xfrm>
          <a:prstGeom prst="rect">
            <a:avLst/>
          </a:prstGeom>
          <a:ln/>
        </p:spPr>
        <p:style>
          <a:lnRef idx="2">
            <a:schemeClr val="accent6"/>
          </a:lnRef>
          <a:fillRef idx="1">
            <a:schemeClr val="lt1"/>
          </a:fillRef>
          <a:effectRef idx="0">
            <a:schemeClr val="accent6"/>
          </a:effectRef>
          <a:fontRef idx="minor">
            <a:schemeClr val="dk1"/>
          </a:fontRef>
        </p:style>
        <p:txBody>
          <a:bodyPr lIns="45720" tIns="45720" rIns="45720" bIns="45720" rtlCol="0" anchor="ctr"/>
          <a:lstStyle/>
          <a:p>
            <a:pPr algn="l">
              <a:spcBef>
                <a:spcPts val="1200"/>
              </a:spcBef>
            </a:pPr>
            <a:endParaRPr lang="en-IN" sz="1400">
              <a:solidFill>
                <a:schemeClr val="tx1"/>
              </a:solidFill>
            </a:endParaRPr>
          </a:p>
        </p:txBody>
      </p:sp>
      <p:graphicFrame>
        <p:nvGraphicFramePr>
          <p:cNvPr id="8" name="Table 7">
            <a:extLst>
              <a:ext uri="{FF2B5EF4-FFF2-40B4-BE49-F238E27FC236}">
                <a16:creationId xmlns:a16="http://schemas.microsoft.com/office/drawing/2014/main" id="{CAF9602B-9A00-722D-CAAE-7074010ADABB}"/>
              </a:ext>
            </a:extLst>
          </p:cNvPr>
          <p:cNvGraphicFramePr>
            <a:graphicFrameLocks noGrp="1"/>
          </p:cNvGraphicFramePr>
          <p:nvPr/>
        </p:nvGraphicFramePr>
        <p:xfrm>
          <a:off x="213360" y="713379"/>
          <a:ext cx="11765280" cy="5685917"/>
        </p:xfrm>
        <a:graphic>
          <a:graphicData uri="http://schemas.openxmlformats.org/drawingml/2006/table">
            <a:tbl>
              <a:tblPr firstRow="1" bandRow="1">
                <a:tableStyleId>{68D230F3-CF80-4859-8CE7-A43EE81993B5}</a:tableStyleId>
              </a:tblPr>
              <a:tblGrid>
                <a:gridCol w="827249">
                  <a:extLst>
                    <a:ext uri="{9D8B030D-6E8A-4147-A177-3AD203B41FA5}">
                      <a16:colId xmlns:a16="http://schemas.microsoft.com/office/drawing/2014/main" val="3627361465"/>
                    </a:ext>
                  </a:extLst>
                </a:gridCol>
                <a:gridCol w="5260111">
                  <a:extLst>
                    <a:ext uri="{9D8B030D-6E8A-4147-A177-3AD203B41FA5}">
                      <a16:colId xmlns:a16="http://schemas.microsoft.com/office/drawing/2014/main" val="3051387923"/>
                    </a:ext>
                  </a:extLst>
                </a:gridCol>
                <a:gridCol w="5677920">
                  <a:extLst>
                    <a:ext uri="{9D8B030D-6E8A-4147-A177-3AD203B41FA5}">
                      <a16:colId xmlns:a16="http://schemas.microsoft.com/office/drawing/2014/main" val="1679606457"/>
                    </a:ext>
                  </a:extLst>
                </a:gridCol>
              </a:tblGrid>
              <a:tr h="358514">
                <a:tc>
                  <a:txBody>
                    <a:bodyPr/>
                    <a:lstStyle/>
                    <a:p>
                      <a:r>
                        <a:rPr lang="en-IN" sz="1800">
                          <a:solidFill>
                            <a:srgbClr val="FF0000"/>
                          </a:solidFill>
                        </a:rPr>
                        <a:t>Sl. No.</a:t>
                      </a:r>
                    </a:p>
                  </a:txBody>
                  <a:tcPr/>
                </a:tc>
                <a:tc>
                  <a:txBody>
                    <a:bodyPr/>
                    <a:lstStyle/>
                    <a:p>
                      <a:r>
                        <a:rPr lang="en-IN" sz="1800">
                          <a:solidFill>
                            <a:srgbClr val="FF0000"/>
                          </a:solidFill>
                        </a:rPr>
                        <a:t> Use Case Playbook</a:t>
                      </a:r>
                    </a:p>
                  </a:txBody>
                  <a:tcPr/>
                </a:tc>
                <a:tc>
                  <a:txBody>
                    <a:bodyPr/>
                    <a:lstStyle/>
                    <a:p>
                      <a:r>
                        <a:rPr lang="en-IN" sz="1400">
                          <a:solidFill>
                            <a:srgbClr val="FF0000"/>
                          </a:solidFill>
                        </a:rPr>
                        <a:t> </a:t>
                      </a:r>
                      <a:r>
                        <a:rPr lang="en-IN" sz="1800">
                          <a:solidFill>
                            <a:srgbClr val="FF0000"/>
                          </a:solidFill>
                        </a:rPr>
                        <a:t>PIE-HSL</a:t>
                      </a:r>
                    </a:p>
                  </a:txBody>
                  <a:tcPr/>
                </a:tc>
                <a:extLst>
                  <a:ext uri="{0D108BD9-81ED-4DB2-BD59-A6C34878D82A}">
                    <a16:rowId xmlns:a16="http://schemas.microsoft.com/office/drawing/2014/main" val="2020798729"/>
                  </a:ext>
                </a:extLst>
              </a:tr>
              <a:tr h="717029">
                <a:tc>
                  <a:txBody>
                    <a:bodyPr/>
                    <a:lstStyle/>
                    <a:p>
                      <a:r>
                        <a:rPr lang="en-US">
                          <a:solidFill>
                            <a:srgbClr val="FF0000"/>
                          </a:solidFill>
                        </a:rPr>
                        <a:t>1</a:t>
                      </a:r>
                      <a:endParaRPr lang="en-IN">
                        <a:solidFill>
                          <a:srgbClr val="FF0000"/>
                        </a:solidFill>
                      </a:endParaRPr>
                    </a:p>
                  </a:txBody>
                  <a:tcPr/>
                </a:tc>
                <a:tc>
                  <a:txBody>
                    <a:bodyPr/>
                    <a:lstStyle/>
                    <a:p>
                      <a:r>
                        <a:rPr lang="en-US" sz="1400" b="1"/>
                        <a:t>Limited</a:t>
                      </a:r>
                      <a:r>
                        <a:rPr lang="en-US" sz="1400"/>
                        <a:t> set of use cases. </a:t>
                      </a:r>
                      <a:endParaRPr lang="en-IN" sz="1400"/>
                    </a:p>
                  </a:txBody>
                  <a:tcPr/>
                </a:tc>
                <a:tc>
                  <a:txBody>
                    <a:bodyPr/>
                    <a:lstStyle/>
                    <a:p>
                      <a:r>
                        <a:rPr lang="en-US" sz="1400"/>
                        <a:t>PIE-HSL use cases are iterative in nature which follows a </a:t>
                      </a:r>
                      <a:r>
                        <a:rPr lang="en-US" sz="1400" b="1"/>
                        <a:t>use case marketplace model</a:t>
                      </a:r>
                      <a:r>
                        <a:rPr lang="en-US" sz="1400"/>
                        <a:t> i.e., Use case repository keeps on enriching on a periodic basis. </a:t>
                      </a:r>
                      <a:endParaRPr lang="en-IN" sz="1400"/>
                    </a:p>
                  </a:txBody>
                  <a:tcPr/>
                </a:tc>
                <a:extLst>
                  <a:ext uri="{0D108BD9-81ED-4DB2-BD59-A6C34878D82A}">
                    <a16:rowId xmlns:a16="http://schemas.microsoft.com/office/drawing/2014/main" val="3605840460"/>
                  </a:ext>
                </a:extLst>
              </a:tr>
              <a:tr h="403329">
                <a:tc>
                  <a:txBody>
                    <a:bodyPr/>
                    <a:lstStyle/>
                    <a:p>
                      <a:r>
                        <a:rPr lang="en-US">
                          <a:solidFill>
                            <a:srgbClr val="FF0000"/>
                          </a:solidFill>
                        </a:rPr>
                        <a:t>2</a:t>
                      </a:r>
                      <a:endParaRPr lang="en-IN">
                        <a:solidFill>
                          <a:srgbClr val="FF0000"/>
                        </a:solidFill>
                      </a:endParaRPr>
                    </a:p>
                  </a:txBody>
                  <a:tcPr/>
                </a:tc>
                <a:tc>
                  <a:txBody>
                    <a:bodyPr/>
                    <a:lstStyle/>
                    <a:p>
                      <a:r>
                        <a:rPr lang="en-US" sz="1400"/>
                        <a:t>Most of the use cases are skewed towards </a:t>
                      </a:r>
                      <a:r>
                        <a:rPr lang="en-US" sz="1400" b="1"/>
                        <a:t>online channels</a:t>
                      </a:r>
                      <a:r>
                        <a:rPr lang="en-US" sz="1400"/>
                        <a:t>.  </a:t>
                      </a:r>
                      <a:endParaRPr lang="en-IN" sz="1400"/>
                    </a:p>
                  </a:txBody>
                  <a:tcPr/>
                </a:tc>
                <a:tc>
                  <a:txBody>
                    <a:bodyPr/>
                    <a:lstStyle/>
                    <a:p>
                      <a:r>
                        <a:rPr lang="en-US" sz="1400"/>
                        <a:t>Use cases are factors in </a:t>
                      </a:r>
                      <a:r>
                        <a:rPr lang="en-US" sz="1400" b="1"/>
                        <a:t>online</a:t>
                      </a:r>
                      <a:r>
                        <a:rPr lang="en-US" sz="1400"/>
                        <a:t> &amp; </a:t>
                      </a:r>
                      <a:r>
                        <a:rPr lang="en-US" sz="1400" b="1"/>
                        <a:t>offline channels </a:t>
                      </a:r>
                      <a:r>
                        <a:rPr lang="en-US" sz="1400"/>
                        <a:t>of enterprise grade.</a:t>
                      </a:r>
                      <a:endParaRPr lang="en-IN" sz="1400"/>
                    </a:p>
                  </a:txBody>
                  <a:tcPr/>
                </a:tc>
                <a:extLst>
                  <a:ext uri="{0D108BD9-81ED-4DB2-BD59-A6C34878D82A}">
                    <a16:rowId xmlns:a16="http://schemas.microsoft.com/office/drawing/2014/main" val="4098647604"/>
                  </a:ext>
                </a:extLst>
              </a:tr>
              <a:tr h="926162">
                <a:tc>
                  <a:txBody>
                    <a:bodyPr/>
                    <a:lstStyle/>
                    <a:p>
                      <a:r>
                        <a:rPr lang="en-IN">
                          <a:solidFill>
                            <a:srgbClr val="FF0000"/>
                          </a:solidFill>
                        </a:rPr>
                        <a:t>3</a:t>
                      </a:r>
                    </a:p>
                  </a:txBody>
                  <a:tcPr/>
                </a:tc>
                <a:tc>
                  <a:txBody>
                    <a:bodyPr/>
                    <a:lstStyle/>
                    <a:p>
                      <a:r>
                        <a:rPr lang="en-IN" sz="1400"/>
                        <a:t>Web schemas have </a:t>
                      </a:r>
                      <a:r>
                        <a:rPr lang="en-IN" sz="1400" b="1"/>
                        <a:t>PII as the identifier</a:t>
                      </a:r>
                      <a:r>
                        <a:rPr lang="en-IN" sz="1400"/>
                        <a:t>. </a:t>
                      </a:r>
                      <a:r>
                        <a:rPr lang="en-US" sz="1400"/>
                        <a:t>schemas i.e. web-based event schemas have </a:t>
                      </a:r>
                      <a:r>
                        <a:rPr lang="en-US" sz="1400" err="1"/>
                        <a:t>EmailId</a:t>
                      </a:r>
                      <a:r>
                        <a:rPr lang="en-US" sz="1400"/>
                        <a:t> as the identifier, these are PIIs hence this could pose a risk when the customer has stringent privacy and  GDPR requirements</a:t>
                      </a:r>
                      <a:endParaRPr lang="en-IN" sz="1400"/>
                    </a:p>
                  </a:txBody>
                  <a:tcPr/>
                </a:tc>
                <a:tc>
                  <a:txBody>
                    <a:bodyPr/>
                    <a:lstStyle/>
                    <a:p>
                      <a:pPr marL="0" marR="0" lvl="0" indent="0" algn="l" defTabSz="1088291" rtl="0" eaLnBrk="1" fontAlgn="auto" latinLnBrk="0" hangingPunct="1">
                        <a:lnSpc>
                          <a:spcPct val="100000"/>
                        </a:lnSpc>
                        <a:spcBef>
                          <a:spcPts val="0"/>
                        </a:spcBef>
                        <a:spcAft>
                          <a:spcPts val="0"/>
                        </a:spcAft>
                        <a:buClrTx/>
                        <a:buSzTx/>
                        <a:buFontTx/>
                        <a:buNone/>
                        <a:tabLst/>
                        <a:defRPr/>
                      </a:pPr>
                      <a:r>
                        <a:rPr lang="en-IN" sz="1400" b="1"/>
                        <a:t>Non PII based approach</a:t>
                      </a:r>
                      <a:r>
                        <a:rPr lang="en-IN" sz="1400"/>
                        <a:t>.  Identities in PIE-HSL are based on industry standard and experience from past implementations. </a:t>
                      </a:r>
                    </a:p>
                    <a:p>
                      <a:endParaRPr lang="en-IN" sz="1400"/>
                    </a:p>
                  </a:txBody>
                  <a:tcPr/>
                </a:tc>
                <a:extLst>
                  <a:ext uri="{0D108BD9-81ED-4DB2-BD59-A6C34878D82A}">
                    <a16:rowId xmlns:a16="http://schemas.microsoft.com/office/drawing/2014/main" val="2646732585"/>
                  </a:ext>
                </a:extLst>
              </a:tr>
              <a:tr h="926162">
                <a:tc>
                  <a:txBody>
                    <a:bodyPr/>
                    <a:lstStyle/>
                    <a:p>
                      <a:r>
                        <a:rPr lang="en-IN">
                          <a:solidFill>
                            <a:srgbClr val="FF0000"/>
                          </a:solidFill>
                        </a:rPr>
                        <a:t>4</a:t>
                      </a:r>
                    </a:p>
                  </a:txBody>
                  <a:tcPr/>
                </a:tc>
                <a:tc>
                  <a:txBody>
                    <a:bodyPr/>
                    <a:lstStyle/>
                    <a:p>
                      <a:r>
                        <a:rPr lang="en-IN" sz="1400" b="1"/>
                        <a:t>Identity inelastic </a:t>
                      </a:r>
                      <a:r>
                        <a:rPr lang="en-IN" sz="1400" b="0"/>
                        <a:t>. Identities are fundamental for ID graph &amp; profile stitch. </a:t>
                      </a:r>
                      <a:r>
                        <a:rPr lang="en-US" sz="1400" b="0"/>
                        <a:t>Playbook also involves OOB audiences &amp; AJO which are dependent on the identities hence we need to be sure how playbook handles this customization</a:t>
                      </a:r>
                      <a:endParaRPr lang="en-IN" sz="1400" b="0"/>
                    </a:p>
                  </a:txBody>
                  <a:tcPr/>
                </a:tc>
                <a:tc>
                  <a:txBody>
                    <a:bodyPr/>
                    <a:lstStyle/>
                    <a:p>
                      <a:pPr marL="0" marR="0" lvl="0" indent="0" algn="l" defTabSz="1088291" rtl="0" eaLnBrk="1" fontAlgn="auto" latinLnBrk="0" hangingPunct="1">
                        <a:lnSpc>
                          <a:spcPct val="100000"/>
                        </a:lnSpc>
                        <a:spcBef>
                          <a:spcPts val="0"/>
                        </a:spcBef>
                        <a:spcAft>
                          <a:spcPts val="0"/>
                        </a:spcAft>
                        <a:buClrTx/>
                        <a:buSzTx/>
                        <a:buFontTx/>
                        <a:buNone/>
                        <a:tabLst/>
                        <a:defRPr/>
                      </a:pPr>
                      <a:r>
                        <a:rPr lang="en-IN" sz="1400" b="1"/>
                        <a:t>Identity Flexible.</a:t>
                      </a:r>
                      <a:r>
                        <a:rPr lang="en-IN" sz="1400"/>
                        <a:t> PIE-HSL enables customization around identities. This scope &amp; effort is factored in during data discovery &amp; build</a:t>
                      </a:r>
                    </a:p>
                    <a:p>
                      <a:endParaRPr lang="en-IN" sz="1400"/>
                    </a:p>
                  </a:txBody>
                  <a:tcPr/>
                </a:tc>
                <a:extLst>
                  <a:ext uri="{0D108BD9-81ED-4DB2-BD59-A6C34878D82A}">
                    <a16:rowId xmlns:a16="http://schemas.microsoft.com/office/drawing/2014/main" val="2539821573"/>
                  </a:ext>
                </a:extLst>
              </a:tr>
              <a:tr h="1344428">
                <a:tc>
                  <a:txBody>
                    <a:bodyPr/>
                    <a:lstStyle/>
                    <a:p>
                      <a:r>
                        <a:rPr lang="en-IN">
                          <a:solidFill>
                            <a:srgbClr val="FF0000"/>
                          </a:solidFill>
                        </a:rPr>
                        <a:t>5</a:t>
                      </a:r>
                    </a:p>
                  </a:txBody>
                  <a:tcPr/>
                </a:tc>
                <a:tc>
                  <a:txBody>
                    <a:bodyPr/>
                    <a:lstStyle/>
                    <a:p>
                      <a:r>
                        <a:rPr lang="en-IN" sz="1400" b="1"/>
                        <a:t>Flexibility to involve testing &amp; validation at each step </a:t>
                      </a:r>
                      <a:r>
                        <a:rPr lang="en-IN" sz="1400"/>
                        <a:t>. </a:t>
                      </a:r>
                      <a:r>
                        <a:rPr lang="en-US" sz="1400"/>
                        <a:t>Since all the XDM components i.e. schemas , datasets , segments &amp; AJO journeys are created with a click of a button . Imagine inconsistent </a:t>
                      </a:r>
                    </a:p>
                    <a:p>
                      <a:r>
                        <a:rPr lang="en-US" sz="1400"/>
                        <a:t>data has been keyed in . The client may have to reset the sandbox. Ideally there should be a data validation between schema and dataset creations and audience &amp; ajo journey creation</a:t>
                      </a:r>
                      <a:endParaRPr lang="en-IN" sz="1400"/>
                    </a:p>
                  </a:txBody>
                  <a:tcPr/>
                </a:tc>
                <a:tc>
                  <a:txBody>
                    <a:bodyPr/>
                    <a:lstStyle/>
                    <a:p>
                      <a:pPr marL="0" marR="0" lvl="0" indent="0" algn="l" defTabSz="1088291" rtl="0" eaLnBrk="1" fontAlgn="auto" latinLnBrk="0" hangingPunct="1">
                        <a:lnSpc>
                          <a:spcPct val="100000"/>
                        </a:lnSpc>
                        <a:spcBef>
                          <a:spcPts val="0"/>
                        </a:spcBef>
                        <a:spcAft>
                          <a:spcPts val="0"/>
                        </a:spcAft>
                        <a:buClrTx/>
                        <a:buSzTx/>
                        <a:buFontTx/>
                        <a:buNone/>
                        <a:tabLst/>
                        <a:defRPr/>
                      </a:pPr>
                      <a:r>
                        <a:rPr lang="en-IN" sz="1400"/>
                        <a:t>PIE-HSL provides the </a:t>
                      </a:r>
                      <a:r>
                        <a:rPr lang="en-IN" sz="1400" b="1"/>
                        <a:t>flexibility to accommodate additional steps </a:t>
                      </a:r>
                      <a:r>
                        <a:rPr lang="en-IN" sz="1400"/>
                        <a:t>for validation and testing in between the automation . </a:t>
                      </a:r>
                    </a:p>
                    <a:p>
                      <a:endParaRPr lang="en-IN" sz="1400"/>
                    </a:p>
                  </a:txBody>
                  <a:tcPr/>
                </a:tc>
                <a:extLst>
                  <a:ext uri="{0D108BD9-81ED-4DB2-BD59-A6C34878D82A}">
                    <a16:rowId xmlns:a16="http://schemas.microsoft.com/office/drawing/2014/main" val="3777857088"/>
                  </a:ext>
                </a:extLst>
              </a:tr>
              <a:tr h="923948">
                <a:tc>
                  <a:txBody>
                    <a:bodyPr/>
                    <a:lstStyle/>
                    <a:p>
                      <a:r>
                        <a:rPr lang="en-IN">
                          <a:solidFill>
                            <a:srgbClr val="FF0000"/>
                          </a:solidFill>
                        </a:rPr>
                        <a:t>6</a:t>
                      </a:r>
                    </a:p>
                  </a:txBody>
                  <a:tcPr/>
                </a:tc>
                <a:tc>
                  <a:txBody>
                    <a:bodyPr/>
                    <a:lstStyle/>
                    <a:p>
                      <a:r>
                        <a:rPr lang="en-IN" sz="1400"/>
                        <a:t>Current Strategy is to augment existing XDM in the higher environments. Tool needs to be flexible to create XDMs in a green field implementation.</a:t>
                      </a:r>
                    </a:p>
                  </a:txBody>
                  <a:tcPr/>
                </a:tc>
                <a:tc>
                  <a:txBody>
                    <a:bodyPr/>
                    <a:lstStyle/>
                    <a:p>
                      <a:r>
                        <a:rPr lang="en-IN" sz="1400"/>
                        <a:t>PIE-HSL is limited here as currently it supports only green field/fresh sandbox implementations.</a:t>
                      </a:r>
                    </a:p>
                  </a:txBody>
                  <a:tcPr/>
                </a:tc>
                <a:extLst>
                  <a:ext uri="{0D108BD9-81ED-4DB2-BD59-A6C34878D82A}">
                    <a16:rowId xmlns:a16="http://schemas.microsoft.com/office/drawing/2014/main" val="437994343"/>
                  </a:ext>
                </a:extLst>
              </a:tr>
            </a:tbl>
          </a:graphicData>
        </a:graphic>
      </p:graphicFrame>
    </p:spTree>
    <p:extLst>
      <p:ext uri="{BB962C8B-B14F-4D97-AF65-F5344CB8AC3E}">
        <p14:creationId xmlns:p14="http://schemas.microsoft.com/office/powerpoint/2010/main" val="731574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F172-7305-EBBF-7894-7B34AD22CC39}"/>
              </a:ext>
            </a:extLst>
          </p:cNvPr>
          <p:cNvSpPr>
            <a:spLocks noGrp="1"/>
          </p:cNvSpPr>
          <p:nvPr>
            <p:ph type="title"/>
          </p:nvPr>
        </p:nvSpPr>
        <p:spPr/>
        <p:txBody>
          <a:bodyPr/>
          <a:lstStyle/>
          <a:p>
            <a:r>
              <a:rPr lang="en-US"/>
              <a:t>Recommended HSL Tasks to scale</a:t>
            </a:r>
          </a:p>
        </p:txBody>
      </p:sp>
      <p:sp>
        <p:nvSpPr>
          <p:cNvPr id="4" name="TextBox 3">
            <a:extLst>
              <a:ext uri="{FF2B5EF4-FFF2-40B4-BE49-F238E27FC236}">
                <a16:creationId xmlns:a16="http://schemas.microsoft.com/office/drawing/2014/main" id="{672B75EC-A83C-F3E6-5C8C-771F33D1225A}"/>
              </a:ext>
            </a:extLst>
          </p:cNvPr>
          <p:cNvSpPr txBox="1"/>
          <p:nvPr/>
        </p:nvSpPr>
        <p:spPr>
          <a:xfrm>
            <a:off x="522514" y="1105319"/>
            <a:ext cx="10972800" cy="4801314"/>
          </a:xfrm>
          <a:prstGeom prst="rect">
            <a:avLst/>
          </a:prstGeom>
          <a:noFill/>
        </p:spPr>
        <p:txBody>
          <a:bodyPr wrap="square" rtlCol="0">
            <a:spAutoFit/>
          </a:bodyPr>
          <a:lstStyle/>
          <a:p>
            <a:r>
              <a:rPr lang="en-US"/>
              <a:t>Key tasks:</a:t>
            </a:r>
          </a:p>
          <a:p>
            <a:pPr marL="285750" indent="-285750">
              <a:buFont typeface="Arial" panose="020B0604020202020204" pitchFamily="34" charset="0"/>
              <a:buChar char="•"/>
            </a:pPr>
            <a:r>
              <a:rPr lang="en-US"/>
              <a:t>Create a phased rollout of use-cases and core capabilities for each app service</a:t>
            </a:r>
          </a:p>
          <a:p>
            <a:pPr marL="285750" indent="-285750">
              <a:buFont typeface="Arial" panose="020B0604020202020204" pitchFamily="34" charset="0"/>
              <a:buChar char="•"/>
            </a:pPr>
            <a:r>
              <a:rPr lang="en-US"/>
              <a:t>Work with sales to define menu of options that we can give to HSL customers</a:t>
            </a:r>
          </a:p>
          <a:p>
            <a:pPr marL="285750" indent="-285750">
              <a:buFont typeface="Arial" panose="020B0604020202020204" pitchFamily="34" charset="0"/>
              <a:buChar char="•"/>
            </a:pPr>
            <a:r>
              <a:rPr lang="en-US"/>
              <a:t>Define data readiness requirements for HSL customers</a:t>
            </a:r>
          </a:p>
          <a:p>
            <a:pPr marL="285750" indent="-285750">
              <a:buFont typeface="Arial" panose="020B0604020202020204" pitchFamily="34" charset="0"/>
              <a:buChar char="•"/>
            </a:pPr>
            <a:r>
              <a:rPr lang="en-US"/>
              <a:t>Create templates for HSL BRD, Destination testing, Destination testing (&amp; requirements gathering), Selection of Customer Enablement Sessions, etc. to further increase implementation speed</a:t>
            </a:r>
          </a:p>
          <a:p>
            <a:pPr marL="285750" indent="-285750">
              <a:buFont typeface="Arial" panose="020B0604020202020204" pitchFamily="34" charset="0"/>
              <a:buChar char="•"/>
            </a:pPr>
            <a:r>
              <a:rPr lang="en-US"/>
              <a:t>Define sandbox strategy for where UC materials can go and define how Sandbox Tooling (customer engineering) can help us copy into customer sandboxes</a:t>
            </a:r>
          </a:p>
          <a:p>
            <a:pPr marL="285750" indent="-285750">
              <a:buFont typeface="Arial" panose="020B0604020202020204" pitchFamily="34" charset="0"/>
              <a:buChar char="•"/>
            </a:pPr>
            <a:r>
              <a:rPr lang="en-US"/>
              <a:t>Execute sandbox strategy and create UC materials in sandboxes</a:t>
            </a:r>
          </a:p>
          <a:p>
            <a:pPr marL="285750" indent="-285750">
              <a:buFont typeface="Arial" panose="020B0604020202020204" pitchFamily="34" charset="0"/>
              <a:buChar char="•"/>
            </a:pPr>
            <a:r>
              <a:rPr lang="en-US"/>
              <a:t>Key timelines and milestones for all of the above</a:t>
            </a:r>
          </a:p>
          <a:p>
            <a:pPr marL="285750" indent="-285750">
              <a:buFont typeface="Arial" panose="020B0604020202020204" pitchFamily="34" charset="0"/>
              <a:buChar char="•"/>
            </a:pPr>
            <a:endParaRPr lang="en-US"/>
          </a:p>
          <a:p>
            <a:r>
              <a:rPr lang="en-US"/>
              <a:t>Ideas that have been brought up:</a:t>
            </a:r>
          </a:p>
          <a:p>
            <a:pPr marL="285750" indent="-285750">
              <a:buFont typeface="Arial" panose="020B0604020202020204" pitchFamily="34" charset="0"/>
              <a:buChar char="•"/>
            </a:pPr>
            <a:r>
              <a:rPr lang="en-US"/>
              <a:t>Create sandboxes by industry and break out use-cases by industry with specific industry teams to execute creation of technical materials</a:t>
            </a:r>
          </a:p>
          <a:p>
            <a:pPr marL="285750" indent="-285750">
              <a:buFont typeface="Arial" panose="020B0604020202020204" pitchFamily="34" charset="0"/>
              <a:buChar char="•"/>
            </a:pPr>
            <a:endParaRPr lang="en-US"/>
          </a:p>
          <a:p>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342461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DA01-1BA5-9148-0087-F866E6C9A174}"/>
              </a:ext>
            </a:extLst>
          </p:cNvPr>
          <p:cNvSpPr>
            <a:spLocks noGrp="1"/>
          </p:cNvSpPr>
          <p:nvPr>
            <p:ph type="title"/>
          </p:nvPr>
        </p:nvSpPr>
        <p:spPr>
          <a:xfrm>
            <a:off x="98486" y="72342"/>
            <a:ext cx="11579384" cy="674518"/>
          </a:xfrm>
        </p:spPr>
        <p:txBody>
          <a:bodyPr/>
          <a:lstStyle/>
          <a:p>
            <a:r>
              <a:rPr lang="en-US"/>
              <a:t>Our Approach – Foundational Capability to Use Case Type to Industry Variation</a:t>
            </a:r>
          </a:p>
        </p:txBody>
      </p:sp>
      <p:sp>
        <p:nvSpPr>
          <p:cNvPr id="6" name="Rounded Rectangle 5">
            <a:extLst>
              <a:ext uri="{FF2B5EF4-FFF2-40B4-BE49-F238E27FC236}">
                <a16:creationId xmlns:a16="http://schemas.microsoft.com/office/drawing/2014/main" id="{1E3BBC29-FD74-9831-5073-1156FB40F206}"/>
              </a:ext>
            </a:extLst>
          </p:cNvPr>
          <p:cNvSpPr/>
          <p:nvPr/>
        </p:nvSpPr>
        <p:spPr>
          <a:xfrm>
            <a:off x="623758" y="1081878"/>
            <a:ext cx="2752627" cy="575542"/>
          </a:xfrm>
          <a:prstGeom prst="roundRect">
            <a:avLst/>
          </a:prstGeom>
          <a:solidFill>
            <a:srgbClr val="04111C"/>
          </a:solidFill>
          <a:ln>
            <a:solidFill>
              <a:srgbClr val="0070C0">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Foundational Capability</a:t>
            </a:r>
          </a:p>
          <a:p>
            <a:pPr algn="ctr"/>
            <a:r>
              <a:rPr lang="en-US" sz="1200" i="1"/>
              <a:t>High Speed Lane Package</a:t>
            </a:r>
          </a:p>
        </p:txBody>
      </p:sp>
      <p:sp>
        <p:nvSpPr>
          <p:cNvPr id="7" name="Rounded Rectangle 6">
            <a:extLst>
              <a:ext uri="{FF2B5EF4-FFF2-40B4-BE49-F238E27FC236}">
                <a16:creationId xmlns:a16="http://schemas.microsoft.com/office/drawing/2014/main" id="{3C2CA501-531A-4797-BD40-D3208AF4CEBC}"/>
              </a:ext>
            </a:extLst>
          </p:cNvPr>
          <p:cNvSpPr/>
          <p:nvPr/>
        </p:nvSpPr>
        <p:spPr>
          <a:xfrm>
            <a:off x="833032" y="2112630"/>
            <a:ext cx="2133406" cy="546064"/>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Source</a:t>
            </a:r>
            <a:r>
              <a:rPr lang="en-US" sz="1100" i="1"/>
              <a:t> Connectors – OOTB </a:t>
            </a:r>
            <a:endParaRPr lang="en-US" sz="1400"/>
          </a:p>
        </p:txBody>
      </p:sp>
      <p:sp>
        <p:nvSpPr>
          <p:cNvPr id="8" name="Rounded Rectangle 7">
            <a:extLst>
              <a:ext uri="{FF2B5EF4-FFF2-40B4-BE49-F238E27FC236}">
                <a16:creationId xmlns:a16="http://schemas.microsoft.com/office/drawing/2014/main" id="{3955A498-748B-D9A8-B1E6-6EDCBD43AAA4}"/>
              </a:ext>
            </a:extLst>
          </p:cNvPr>
          <p:cNvSpPr/>
          <p:nvPr/>
        </p:nvSpPr>
        <p:spPr>
          <a:xfrm>
            <a:off x="4553589" y="1940039"/>
            <a:ext cx="2339893" cy="596446"/>
          </a:xfrm>
          <a:prstGeom prst="roundRect">
            <a:avLst/>
          </a:prstGeom>
          <a:solidFill>
            <a:schemeClr val="bg2">
              <a:lumMod val="75000"/>
            </a:schemeClr>
          </a:solidFill>
          <a:ln>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Real time 1:1 personalized message based on behavioral and geo-location data</a:t>
            </a:r>
          </a:p>
        </p:txBody>
      </p:sp>
      <p:sp>
        <p:nvSpPr>
          <p:cNvPr id="9" name="Rounded Rectangle 8">
            <a:extLst>
              <a:ext uri="{FF2B5EF4-FFF2-40B4-BE49-F238E27FC236}">
                <a16:creationId xmlns:a16="http://schemas.microsoft.com/office/drawing/2014/main" id="{97DF3EC5-EFDD-D977-09F7-FA22CA723553}"/>
              </a:ext>
            </a:extLst>
          </p:cNvPr>
          <p:cNvSpPr/>
          <p:nvPr/>
        </p:nvSpPr>
        <p:spPr>
          <a:xfrm>
            <a:off x="828358" y="2825161"/>
            <a:ext cx="2142755" cy="492931"/>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Schemas, Datasets, Identities</a:t>
            </a:r>
          </a:p>
        </p:txBody>
      </p:sp>
      <p:sp>
        <p:nvSpPr>
          <p:cNvPr id="10" name="Rounded Rectangle 5">
            <a:extLst>
              <a:ext uri="{FF2B5EF4-FFF2-40B4-BE49-F238E27FC236}">
                <a16:creationId xmlns:a16="http://schemas.microsoft.com/office/drawing/2014/main" id="{B7D0F2B4-79E9-0EB3-06C9-1083A628D56B}"/>
              </a:ext>
            </a:extLst>
          </p:cNvPr>
          <p:cNvSpPr/>
          <p:nvPr/>
        </p:nvSpPr>
        <p:spPr>
          <a:xfrm>
            <a:off x="4290905" y="1079446"/>
            <a:ext cx="2767820" cy="575542"/>
          </a:xfrm>
          <a:prstGeom prst="roundRect">
            <a:avLst/>
          </a:prstGeom>
          <a:solidFill>
            <a:srgbClr val="04111C"/>
          </a:solidFill>
          <a:ln>
            <a:solidFill>
              <a:srgbClr val="0070C0">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‘5’ Use Case Types</a:t>
            </a:r>
          </a:p>
          <a:p>
            <a:pPr algn="ctr"/>
            <a:r>
              <a:rPr lang="en-US" sz="1200" i="1"/>
              <a:t>High Speed Lane Package</a:t>
            </a:r>
          </a:p>
        </p:txBody>
      </p:sp>
      <p:sp>
        <p:nvSpPr>
          <p:cNvPr id="11" name="Rounded Rectangle 10">
            <a:extLst>
              <a:ext uri="{FF2B5EF4-FFF2-40B4-BE49-F238E27FC236}">
                <a16:creationId xmlns:a16="http://schemas.microsoft.com/office/drawing/2014/main" id="{8B96EA66-DF4A-C086-5E50-327787647A71}"/>
              </a:ext>
            </a:extLst>
          </p:cNvPr>
          <p:cNvSpPr/>
          <p:nvPr/>
        </p:nvSpPr>
        <p:spPr>
          <a:xfrm>
            <a:off x="835360" y="3484558"/>
            <a:ext cx="2142756" cy="492931"/>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Segments</a:t>
            </a:r>
          </a:p>
        </p:txBody>
      </p:sp>
      <p:sp>
        <p:nvSpPr>
          <p:cNvPr id="12" name="Rounded Rectangle 8">
            <a:extLst>
              <a:ext uri="{FF2B5EF4-FFF2-40B4-BE49-F238E27FC236}">
                <a16:creationId xmlns:a16="http://schemas.microsoft.com/office/drawing/2014/main" id="{6F39C56E-18A8-3929-D347-F094075E3976}"/>
              </a:ext>
            </a:extLst>
          </p:cNvPr>
          <p:cNvSpPr/>
          <p:nvPr/>
        </p:nvSpPr>
        <p:spPr>
          <a:xfrm>
            <a:off x="824797" y="4933214"/>
            <a:ext cx="2142756" cy="492931"/>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AJO: 1:1 personalized customer journey </a:t>
            </a:r>
          </a:p>
        </p:txBody>
      </p:sp>
      <p:sp>
        <p:nvSpPr>
          <p:cNvPr id="13" name="Rounded Rectangle 8">
            <a:extLst>
              <a:ext uri="{FF2B5EF4-FFF2-40B4-BE49-F238E27FC236}">
                <a16:creationId xmlns:a16="http://schemas.microsoft.com/office/drawing/2014/main" id="{0A27A852-07D2-272B-3038-0F47AC9F31F2}"/>
              </a:ext>
            </a:extLst>
          </p:cNvPr>
          <p:cNvSpPr/>
          <p:nvPr/>
        </p:nvSpPr>
        <p:spPr>
          <a:xfrm>
            <a:off x="818510" y="5605688"/>
            <a:ext cx="2155330" cy="523220"/>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CJA - Dashboards</a:t>
            </a:r>
          </a:p>
        </p:txBody>
      </p:sp>
      <p:sp>
        <p:nvSpPr>
          <p:cNvPr id="17" name="Rounded Rectangle 8">
            <a:extLst>
              <a:ext uri="{FF2B5EF4-FFF2-40B4-BE49-F238E27FC236}">
                <a16:creationId xmlns:a16="http://schemas.microsoft.com/office/drawing/2014/main" id="{A2920ED2-6971-558E-4C6F-D108D8F23FD2}"/>
              </a:ext>
            </a:extLst>
          </p:cNvPr>
          <p:cNvSpPr/>
          <p:nvPr/>
        </p:nvSpPr>
        <p:spPr>
          <a:xfrm>
            <a:off x="828356" y="4178405"/>
            <a:ext cx="2142756" cy="542224"/>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CDP Destinations</a:t>
            </a:r>
          </a:p>
        </p:txBody>
      </p:sp>
      <p:sp>
        <p:nvSpPr>
          <p:cNvPr id="18" name="Rounded Rectangle 7">
            <a:extLst>
              <a:ext uri="{FF2B5EF4-FFF2-40B4-BE49-F238E27FC236}">
                <a16:creationId xmlns:a16="http://schemas.microsoft.com/office/drawing/2014/main" id="{0F67EA0B-8656-A339-A2E8-07BAF982C690}"/>
              </a:ext>
            </a:extLst>
          </p:cNvPr>
          <p:cNvSpPr/>
          <p:nvPr/>
        </p:nvSpPr>
        <p:spPr>
          <a:xfrm>
            <a:off x="4542577" y="2951233"/>
            <a:ext cx="2339893" cy="596446"/>
          </a:xfrm>
          <a:prstGeom prst="roundRect">
            <a:avLst/>
          </a:prstGeom>
          <a:solidFill>
            <a:schemeClr val="bg2">
              <a:lumMod val="75000"/>
            </a:schemeClr>
          </a:solidFill>
          <a:ln>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Member welcome campaign</a:t>
            </a:r>
          </a:p>
        </p:txBody>
      </p:sp>
      <p:sp>
        <p:nvSpPr>
          <p:cNvPr id="19" name="Rounded Rectangle 7">
            <a:extLst>
              <a:ext uri="{FF2B5EF4-FFF2-40B4-BE49-F238E27FC236}">
                <a16:creationId xmlns:a16="http://schemas.microsoft.com/office/drawing/2014/main" id="{3C6B05D9-CAAC-9266-E9A3-6EFFAF6DB9E7}"/>
              </a:ext>
            </a:extLst>
          </p:cNvPr>
          <p:cNvSpPr/>
          <p:nvPr/>
        </p:nvSpPr>
        <p:spPr>
          <a:xfrm>
            <a:off x="4542577" y="3857608"/>
            <a:ext cx="2339893" cy="596446"/>
          </a:xfrm>
          <a:prstGeom prst="roundRect">
            <a:avLst/>
          </a:prstGeom>
          <a:solidFill>
            <a:schemeClr val="bg2">
              <a:lumMod val="75000"/>
            </a:schemeClr>
          </a:solidFill>
          <a:ln>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Product affinity campaign </a:t>
            </a:r>
          </a:p>
        </p:txBody>
      </p:sp>
      <p:sp>
        <p:nvSpPr>
          <p:cNvPr id="20" name="Rounded Rectangle 7">
            <a:extLst>
              <a:ext uri="{FF2B5EF4-FFF2-40B4-BE49-F238E27FC236}">
                <a16:creationId xmlns:a16="http://schemas.microsoft.com/office/drawing/2014/main" id="{45243161-FA6A-DFCB-5C9F-E0A5757D3460}"/>
              </a:ext>
            </a:extLst>
          </p:cNvPr>
          <p:cNvSpPr/>
          <p:nvPr/>
        </p:nvSpPr>
        <p:spPr>
          <a:xfrm>
            <a:off x="4553590" y="4844880"/>
            <a:ext cx="2339893" cy="596446"/>
          </a:xfrm>
          <a:prstGeom prst="roundRect">
            <a:avLst/>
          </a:prstGeom>
          <a:solidFill>
            <a:schemeClr val="bg2">
              <a:lumMod val="75000"/>
            </a:schemeClr>
          </a:solidFill>
          <a:ln>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Offline and Web behavioral </a:t>
            </a:r>
          </a:p>
          <a:p>
            <a:r>
              <a:rPr lang="en-US" sz="1400"/>
              <a:t>re-targeting on Cross channel </a:t>
            </a:r>
          </a:p>
        </p:txBody>
      </p:sp>
      <p:sp>
        <p:nvSpPr>
          <p:cNvPr id="24" name="Right Brace 23">
            <a:extLst>
              <a:ext uri="{FF2B5EF4-FFF2-40B4-BE49-F238E27FC236}">
                <a16:creationId xmlns:a16="http://schemas.microsoft.com/office/drawing/2014/main" id="{CF90A675-1A35-8858-0F78-75EB54F15257}"/>
              </a:ext>
            </a:extLst>
          </p:cNvPr>
          <p:cNvSpPr/>
          <p:nvPr/>
        </p:nvSpPr>
        <p:spPr>
          <a:xfrm>
            <a:off x="3221895" y="2191843"/>
            <a:ext cx="499823" cy="3828682"/>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solidFill>
                <a:schemeClr val="bg1"/>
              </a:solidFill>
            </a:endParaRPr>
          </a:p>
        </p:txBody>
      </p:sp>
      <p:sp>
        <p:nvSpPr>
          <p:cNvPr id="26" name="Right Brace 25">
            <a:extLst>
              <a:ext uri="{FF2B5EF4-FFF2-40B4-BE49-F238E27FC236}">
                <a16:creationId xmlns:a16="http://schemas.microsoft.com/office/drawing/2014/main" id="{CA71D842-D112-6502-435C-F63CEC133B4E}"/>
              </a:ext>
            </a:extLst>
          </p:cNvPr>
          <p:cNvSpPr/>
          <p:nvPr/>
        </p:nvSpPr>
        <p:spPr>
          <a:xfrm>
            <a:off x="7330193" y="1906303"/>
            <a:ext cx="214651" cy="693195"/>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solidFill>
                <a:schemeClr val="bg1"/>
              </a:solidFill>
            </a:endParaRPr>
          </a:p>
        </p:txBody>
      </p:sp>
      <p:sp>
        <p:nvSpPr>
          <p:cNvPr id="28" name="Rounded Rectangle 5">
            <a:extLst>
              <a:ext uri="{FF2B5EF4-FFF2-40B4-BE49-F238E27FC236}">
                <a16:creationId xmlns:a16="http://schemas.microsoft.com/office/drawing/2014/main" id="{942E6A84-E767-BDE7-4EB8-D97297765D4F}"/>
              </a:ext>
            </a:extLst>
          </p:cNvPr>
          <p:cNvSpPr/>
          <p:nvPr/>
        </p:nvSpPr>
        <p:spPr>
          <a:xfrm>
            <a:off x="7902943" y="1082572"/>
            <a:ext cx="4023248" cy="572416"/>
          </a:xfrm>
          <a:prstGeom prst="roundRect">
            <a:avLst/>
          </a:prstGeom>
          <a:solidFill>
            <a:srgbClr val="04111C"/>
          </a:solidFill>
          <a:ln>
            <a:solidFill>
              <a:srgbClr val="0070C0">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Use Case Industry Variation by Marketers</a:t>
            </a:r>
          </a:p>
        </p:txBody>
      </p:sp>
      <p:sp>
        <p:nvSpPr>
          <p:cNvPr id="30" name="Rounded Rectangle 7">
            <a:extLst>
              <a:ext uri="{FF2B5EF4-FFF2-40B4-BE49-F238E27FC236}">
                <a16:creationId xmlns:a16="http://schemas.microsoft.com/office/drawing/2014/main" id="{05F8CB94-7350-E81C-549D-06638C7CA39A}"/>
              </a:ext>
            </a:extLst>
          </p:cNvPr>
          <p:cNvSpPr/>
          <p:nvPr/>
        </p:nvSpPr>
        <p:spPr>
          <a:xfrm>
            <a:off x="4553590" y="5830685"/>
            <a:ext cx="2339893" cy="596446"/>
          </a:xfrm>
          <a:prstGeom prst="roundRect">
            <a:avLst/>
          </a:prstGeom>
          <a:solidFill>
            <a:schemeClr val="bg2">
              <a:lumMod val="75000"/>
            </a:schemeClr>
          </a:solidFill>
          <a:ln>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t>Web Campaign measurement </a:t>
            </a:r>
          </a:p>
        </p:txBody>
      </p:sp>
      <p:sp>
        <p:nvSpPr>
          <p:cNvPr id="31" name="Right Brace 30">
            <a:extLst>
              <a:ext uri="{FF2B5EF4-FFF2-40B4-BE49-F238E27FC236}">
                <a16:creationId xmlns:a16="http://schemas.microsoft.com/office/drawing/2014/main" id="{C8ACEF29-1457-30FD-489B-5F05ED1F919E}"/>
              </a:ext>
            </a:extLst>
          </p:cNvPr>
          <p:cNvSpPr/>
          <p:nvPr/>
        </p:nvSpPr>
        <p:spPr>
          <a:xfrm>
            <a:off x="7340745" y="2887113"/>
            <a:ext cx="214651" cy="693195"/>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solidFill>
                <a:schemeClr val="bg1"/>
              </a:solidFill>
            </a:endParaRPr>
          </a:p>
        </p:txBody>
      </p:sp>
      <p:sp>
        <p:nvSpPr>
          <p:cNvPr id="32" name="Right Brace 31">
            <a:extLst>
              <a:ext uri="{FF2B5EF4-FFF2-40B4-BE49-F238E27FC236}">
                <a16:creationId xmlns:a16="http://schemas.microsoft.com/office/drawing/2014/main" id="{A643CC89-4B60-24DC-474C-127C4ECF744F}"/>
              </a:ext>
            </a:extLst>
          </p:cNvPr>
          <p:cNvSpPr/>
          <p:nvPr/>
        </p:nvSpPr>
        <p:spPr>
          <a:xfrm>
            <a:off x="7351478" y="3847360"/>
            <a:ext cx="214651" cy="693195"/>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solidFill>
                <a:schemeClr val="bg1"/>
              </a:solidFill>
            </a:endParaRPr>
          </a:p>
        </p:txBody>
      </p:sp>
      <p:sp>
        <p:nvSpPr>
          <p:cNvPr id="33" name="Right Brace 32">
            <a:extLst>
              <a:ext uri="{FF2B5EF4-FFF2-40B4-BE49-F238E27FC236}">
                <a16:creationId xmlns:a16="http://schemas.microsoft.com/office/drawing/2014/main" id="{DEB8618A-7828-95B9-0D36-16E64F4838EB}"/>
              </a:ext>
            </a:extLst>
          </p:cNvPr>
          <p:cNvSpPr/>
          <p:nvPr/>
        </p:nvSpPr>
        <p:spPr>
          <a:xfrm>
            <a:off x="7351478" y="4765107"/>
            <a:ext cx="214651" cy="693195"/>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solidFill>
                <a:schemeClr val="bg1"/>
              </a:solidFill>
            </a:endParaRPr>
          </a:p>
        </p:txBody>
      </p:sp>
      <p:sp>
        <p:nvSpPr>
          <p:cNvPr id="34" name="Right Brace 33">
            <a:extLst>
              <a:ext uri="{FF2B5EF4-FFF2-40B4-BE49-F238E27FC236}">
                <a16:creationId xmlns:a16="http://schemas.microsoft.com/office/drawing/2014/main" id="{2F5640F3-6E24-EE2C-0D13-9E0803E94B0C}"/>
              </a:ext>
            </a:extLst>
          </p:cNvPr>
          <p:cNvSpPr/>
          <p:nvPr/>
        </p:nvSpPr>
        <p:spPr>
          <a:xfrm>
            <a:off x="7351478" y="5771007"/>
            <a:ext cx="214651" cy="693195"/>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solidFill>
                <a:schemeClr val="bg1"/>
              </a:solidFill>
            </a:endParaRPr>
          </a:p>
        </p:txBody>
      </p:sp>
      <p:sp>
        <p:nvSpPr>
          <p:cNvPr id="35" name="Rounded Rectangle 34">
            <a:extLst>
              <a:ext uri="{FF2B5EF4-FFF2-40B4-BE49-F238E27FC236}">
                <a16:creationId xmlns:a16="http://schemas.microsoft.com/office/drawing/2014/main" id="{2361B5CE-45C8-17CB-BE7F-777B3D904962}"/>
              </a:ext>
            </a:extLst>
          </p:cNvPr>
          <p:cNvSpPr/>
          <p:nvPr/>
        </p:nvSpPr>
        <p:spPr>
          <a:xfrm>
            <a:off x="7902943" y="1864546"/>
            <a:ext cx="1157805" cy="596446"/>
          </a:xfrm>
          <a:prstGeom prst="roundRect">
            <a:avLst/>
          </a:prstGeom>
          <a:solidFill>
            <a:schemeClr val="bg2">
              <a:lumMod val="75000"/>
            </a:schemeClr>
          </a:solidFill>
          <a:ln>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Retail- Geo location Targeting</a:t>
            </a:r>
          </a:p>
        </p:txBody>
      </p:sp>
      <p:sp>
        <p:nvSpPr>
          <p:cNvPr id="36" name="Rounded Rectangle 35">
            <a:extLst>
              <a:ext uri="{FF2B5EF4-FFF2-40B4-BE49-F238E27FC236}">
                <a16:creationId xmlns:a16="http://schemas.microsoft.com/office/drawing/2014/main" id="{CA4F72BE-5455-945B-9855-5029E71339A7}"/>
              </a:ext>
            </a:extLst>
          </p:cNvPr>
          <p:cNvSpPr/>
          <p:nvPr/>
        </p:nvSpPr>
        <p:spPr>
          <a:xfrm>
            <a:off x="9335665" y="1856379"/>
            <a:ext cx="1157805" cy="596446"/>
          </a:xfrm>
          <a:prstGeom prst="roundRect">
            <a:avLst/>
          </a:prstGeom>
          <a:solidFill>
            <a:schemeClr val="bg2">
              <a:lumMod val="75000"/>
            </a:schemeClr>
          </a:solidFill>
          <a:ln>
            <a:solidFill>
              <a:schemeClr val="accent3">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T&amp;H – Target based on location for hotel</a:t>
            </a:r>
          </a:p>
        </p:txBody>
      </p:sp>
      <p:sp>
        <p:nvSpPr>
          <p:cNvPr id="37" name="Rounded Rectangle 36">
            <a:extLst>
              <a:ext uri="{FF2B5EF4-FFF2-40B4-BE49-F238E27FC236}">
                <a16:creationId xmlns:a16="http://schemas.microsoft.com/office/drawing/2014/main" id="{6A459097-3F63-7BA5-909C-0C112BBDBFC5}"/>
              </a:ext>
            </a:extLst>
          </p:cNvPr>
          <p:cNvSpPr/>
          <p:nvPr/>
        </p:nvSpPr>
        <p:spPr>
          <a:xfrm>
            <a:off x="10768388" y="1868620"/>
            <a:ext cx="1157805" cy="596446"/>
          </a:xfrm>
          <a:prstGeom prst="roundRect">
            <a:avLst/>
          </a:prstGeom>
          <a:solidFill>
            <a:schemeClr val="bg2">
              <a:lumMod val="75000"/>
            </a:schemeClr>
          </a:solidFill>
          <a:ln>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In Vehicle – Target based on location for hotel</a:t>
            </a:r>
          </a:p>
        </p:txBody>
      </p:sp>
      <p:sp>
        <p:nvSpPr>
          <p:cNvPr id="38" name="Rounded Rectangle 37">
            <a:extLst>
              <a:ext uri="{FF2B5EF4-FFF2-40B4-BE49-F238E27FC236}">
                <a16:creationId xmlns:a16="http://schemas.microsoft.com/office/drawing/2014/main" id="{BCC36F05-1AD5-3BD4-9EE4-53D64C4977F4}"/>
              </a:ext>
            </a:extLst>
          </p:cNvPr>
          <p:cNvSpPr/>
          <p:nvPr/>
        </p:nvSpPr>
        <p:spPr>
          <a:xfrm>
            <a:off x="7902943" y="2921809"/>
            <a:ext cx="1157805" cy="596446"/>
          </a:xfrm>
          <a:prstGeom prst="roundRect">
            <a:avLst/>
          </a:prstGeom>
          <a:solidFill>
            <a:schemeClr val="bg2">
              <a:lumMod val="75000"/>
            </a:schemeClr>
          </a:solidFill>
          <a:ln>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Retail- Member welcome for purchase</a:t>
            </a:r>
          </a:p>
        </p:txBody>
      </p:sp>
      <p:sp>
        <p:nvSpPr>
          <p:cNvPr id="39" name="Rounded Rectangle 38">
            <a:extLst>
              <a:ext uri="{FF2B5EF4-FFF2-40B4-BE49-F238E27FC236}">
                <a16:creationId xmlns:a16="http://schemas.microsoft.com/office/drawing/2014/main" id="{7D144264-BE5E-8EF8-D4AD-A64E2234399D}"/>
              </a:ext>
            </a:extLst>
          </p:cNvPr>
          <p:cNvSpPr/>
          <p:nvPr/>
        </p:nvSpPr>
        <p:spPr>
          <a:xfrm>
            <a:off x="9387767" y="2921809"/>
            <a:ext cx="1157805" cy="596446"/>
          </a:xfrm>
          <a:prstGeom prst="roundRect">
            <a:avLst/>
          </a:prstGeom>
          <a:solidFill>
            <a:schemeClr val="bg2">
              <a:lumMod val="75000"/>
            </a:schemeClr>
          </a:solidFill>
          <a:ln>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Generic -  Member welcome for registration </a:t>
            </a:r>
          </a:p>
        </p:txBody>
      </p:sp>
      <p:sp>
        <p:nvSpPr>
          <p:cNvPr id="40" name="Rounded Rectangle 39">
            <a:extLst>
              <a:ext uri="{FF2B5EF4-FFF2-40B4-BE49-F238E27FC236}">
                <a16:creationId xmlns:a16="http://schemas.microsoft.com/office/drawing/2014/main" id="{BB328216-D5B4-EC12-6D5A-FE99AFD0650A}"/>
              </a:ext>
            </a:extLst>
          </p:cNvPr>
          <p:cNvSpPr/>
          <p:nvPr/>
        </p:nvSpPr>
        <p:spPr>
          <a:xfrm>
            <a:off x="7902943" y="3817432"/>
            <a:ext cx="1157805" cy="596446"/>
          </a:xfrm>
          <a:prstGeom prst="roundRect">
            <a:avLst/>
          </a:prstGeom>
          <a:solidFill>
            <a:schemeClr val="bg2">
              <a:lumMod val="75000"/>
            </a:schemeClr>
          </a:solidFill>
          <a:ln>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Retail- Active campaigns based on member affinity data</a:t>
            </a:r>
          </a:p>
        </p:txBody>
      </p:sp>
      <p:sp>
        <p:nvSpPr>
          <p:cNvPr id="41" name="Rounded Rectangle 40">
            <a:extLst>
              <a:ext uri="{FF2B5EF4-FFF2-40B4-BE49-F238E27FC236}">
                <a16:creationId xmlns:a16="http://schemas.microsoft.com/office/drawing/2014/main" id="{713B5DD6-4DF9-FB85-6116-21703E4900B6}"/>
              </a:ext>
            </a:extLst>
          </p:cNvPr>
          <p:cNvSpPr/>
          <p:nvPr/>
        </p:nvSpPr>
        <p:spPr>
          <a:xfrm>
            <a:off x="9387768" y="3853071"/>
            <a:ext cx="1157805" cy="596446"/>
          </a:xfrm>
          <a:prstGeom prst="roundRect">
            <a:avLst/>
          </a:prstGeom>
          <a:solidFill>
            <a:schemeClr val="bg2">
              <a:lumMod val="75000"/>
            </a:schemeClr>
          </a:solidFill>
          <a:ln>
            <a:solidFill>
              <a:schemeClr val="accent3">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T&amp;H – Active campaign based on hotel affinity</a:t>
            </a:r>
          </a:p>
        </p:txBody>
      </p:sp>
      <p:sp>
        <p:nvSpPr>
          <p:cNvPr id="42" name="Rounded Rectangle 41">
            <a:extLst>
              <a:ext uri="{FF2B5EF4-FFF2-40B4-BE49-F238E27FC236}">
                <a16:creationId xmlns:a16="http://schemas.microsoft.com/office/drawing/2014/main" id="{06DD7C80-89EF-D906-8654-474288583C49}"/>
              </a:ext>
            </a:extLst>
          </p:cNvPr>
          <p:cNvSpPr/>
          <p:nvPr/>
        </p:nvSpPr>
        <p:spPr>
          <a:xfrm>
            <a:off x="7902943" y="4721964"/>
            <a:ext cx="1157805" cy="596446"/>
          </a:xfrm>
          <a:prstGeom prst="roundRect">
            <a:avLst/>
          </a:prstGeom>
          <a:solidFill>
            <a:schemeClr val="bg2">
              <a:lumMod val="75000"/>
            </a:schemeClr>
          </a:solidFill>
          <a:ln>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Retail- Product abandon journey</a:t>
            </a:r>
          </a:p>
        </p:txBody>
      </p:sp>
      <p:sp>
        <p:nvSpPr>
          <p:cNvPr id="43" name="Rounded Rectangle 42">
            <a:extLst>
              <a:ext uri="{FF2B5EF4-FFF2-40B4-BE49-F238E27FC236}">
                <a16:creationId xmlns:a16="http://schemas.microsoft.com/office/drawing/2014/main" id="{672B8561-4A1C-AF25-60C3-1190E18F508E}"/>
              </a:ext>
            </a:extLst>
          </p:cNvPr>
          <p:cNvSpPr/>
          <p:nvPr/>
        </p:nvSpPr>
        <p:spPr>
          <a:xfrm>
            <a:off x="9423119" y="4721964"/>
            <a:ext cx="1157805" cy="596446"/>
          </a:xfrm>
          <a:prstGeom prst="roundRect">
            <a:avLst/>
          </a:prstGeom>
          <a:solidFill>
            <a:schemeClr val="bg2">
              <a:lumMod val="75000"/>
            </a:schemeClr>
          </a:solidFill>
          <a:ln>
            <a:solidFill>
              <a:schemeClr val="accent3">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T&amp;H  - Purchase abandon journey </a:t>
            </a:r>
          </a:p>
        </p:txBody>
      </p:sp>
      <p:sp>
        <p:nvSpPr>
          <p:cNvPr id="44" name="Rounded Rectangle 43">
            <a:extLst>
              <a:ext uri="{FF2B5EF4-FFF2-40B4-BE49-F238E27FC236}">
                <a16:creationId xmlns:a16="http://schemas.microsoft.com/office/drawing/2014/main" id="{A7BDD8BF-F7F7-3752-0C31-CDD27B071C30}"/>
              </a:ext>
            </a:extLst>
          </p:cNvPr>
          <p:cNvSpPr/>
          <p:nvPr/>
        </p:nvSpPr>
        <p:spPr>
          <a:xfrm>
            <a:off x="10768387" y="4721964"/>
            <a:ext cx="1157805" cy="596446"/>
          </a:xfrm>
          <a:prstGeom prst="roundRect">
            <a:avLst/>
          </a:prstGeom>
          <a:solidFill>
            <a:schemeClr val="bg2">
              <a:lumMod val="75000"/>
            </a:schemeClr>
          </a:solidFill>
          <a:ln>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In Vehicle  - Accessories purchase abandon</a:t>
            </a:r>
          </a:p>
        </p:txBody>
      </p:sp>
      <p:sp>
        <p:nvSpPr>
          <p:cNvPr id="45" name="Rounded Rectangle 44">
            <a:extLst>
              <a:ext uri="{FF2B5EF4-FFF2-40B4-BE49-F238E27FC236}">
                <a16:creationId xmlns:a16="http://schemas.microsoft.com/office/drawing/2014/main" id="{6981A0FC-C70B-545E-0E5E-7379883948C2}"/>
              </a:ext>
            </a:extLst>
          </p:cNvPr>
          <p:cNvSpPr/>
          <p:nvPr/>
        </p:nvSpPr>
        <p:spPr>
          <a:xfrm>
            <a:off x="9309226" y="5771006"/>
            <a:ext cx="1385588" cy="596446"/>
          </a:xfrm>
          <a:prstGeom prst="roundRect">
            <a:avLst/>
          </a:prstGeom>
          <a:solidFill>
            <a:schemeClr val="bg2">
              <a:lumMod val="75000"/>
            </a:schemeClr>
          </a:solidFill>
          <a:ln>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Generic –Customer engagement  dashboard</a:t>
            </a:r>
          </a:p>
        </p:txBody>
      </p:sp>
      <p:sp>
        <p:nvSpPr>
          <p:cNvPr id="3" name="TextBox 2">
            <a:extLst>
              <a:ext uri="{FF2B5EF4-FFF2-40B4-BE49-F238E27FC236}">
                <a16:creationId xmlns:a16="http://schemas.microsoft.com/office/drawing/2014/main" id="{90BDF174-DBE5-1411-6C97-6FFE8C7A8A9C}"/>
              </a:ext>
            </a:extLst>
          </p:cNvPr>
          <p:cNvSpPr txBox="1"/>
          <p:nvPr/>
        </p:nvSpPr>
        <p:spPr>
          <a:xfrm>
            <a:off x="4687533" y="357059"/>
            <a:ext cx="1871025" cy="646331"/>
          </a:xfrm>
          <a:prstGeom prst="rect">
            <a:avLst/>
          </a:prstGeom>
          <a:solidFill>
            <a:schemeClr val="bg1"/>
          </a:solidFill>
        </p:spPr>
        <p:txBody>
          <a:bodyPr wrap="square" rtlCol="0">
            <a:spAutoFit/>
          </a:bodyPr>
          <a:lstStyle/>
          <a:p>
            <a:r>
              <a:rPr lang="en-US" sz="1800"/>
              <a:t>Who, What, Where</a:t>
            </a:r>
          </a:p>
        </p:txBody>
      </p:sp>
    </p:spTree>
    <p:extLst>
      <p:ext uri="{BB962C8B-B14F-4D97-AF65-F5344CB8AC3E}">
        <p14:creationId xmlns:p14="http://schemas.microsoft.com/office/powerpoint/2010/main" val="2910277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company&#10;&#10;Description automatically generated">
            <a:extLst>
              <a:ext uri="{FF2B5EF4-FFF2-40B4-BE49-F238E27FC236}">
                <a16:creationId xmlns:a16="http://schemas.microsoft.com/office/drawing/2014/main" id="{DD3CC344-AC64-6429-214F-1F91059AFF67}"/>
              </a:ext>
            </a:extLst>
          </p:cNvPr>
          <p:cNvPicPr>
            <a:picLocks noGrp="1" noChangeAspect="1"/>
          </p:cNvPicPr>
          <p:nvPr>
            <p:ph sz="quarter" idx="13"/>
          </p:nvPr>
        </p:nvPicPr>
        <p:blipFill>
          <a:blip r:embed="rId3"/>
          <a:stretch>
            <a:fillRect/>
          </a:stretch>
        </p:blipFill>
        <p:spPr>
          <a:xfrm>
            <a:off x="56367" y="14233"/>
            <a:ext cx="12135633" cy="6829534"/>
          </a:xfrm>
        </p:spPr>
      </p:pic>
    </p:spTree>
    <p:extLst>
      <p:ext uri="{BB962C8B-B14F-4D97-AF65-F5344CB8AC3E}">
        <p14:creationId xmlns:p14="http://schemas.microsoft.com/office/powerpoint/2010/main" val="267963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9062-F48F-9B11-10F7-5E51ADECDB68}"/>
              </a:ext>
            </a:extLst>
          </p:cNvPr>
          <p:cNvSpPr>
            <a:spLocks noGrp="1"/>
          </p:cNvSpPr>
          <p:nvPr>
            <p:ph type="title"/>
          </p:nvPr>
        </p:nvSpPr>
        <p:spPr>
          <a:xfrm>
            <a:off x="310897" y="312663"/>
            <a:ext cx="11494008" cy="646189"/>
          </a:xfrm>
        </p:spPr>
        <p:txBody>
          <a:bodyPr anchor="t">
            <a:normAutofit/>
          </a:bodyPr>
          <a:lstStyle/>
          <a:p>
            <a:r>
              <a:rPr lang="en-US"/>
              <a:t>AEP High Speed Lane Package</a:t>
            </a:r>
          </a:p>
        </p:txBody>
      </p:sp>
      <p:sp>
        <p:nvSpPr>
          <p:cNvPr id="5" name="Rounded Rectangle 4">
            <a:extLst>
              <a:ext uri="{FF2B5EF4-FFF2-40B4-BE49-F238E27FC236}">
                <a16:creationId xmlns:a16="http://schemas.microsoft.com/office/drawing/2014/main" id="{EE52D806-1284-E2D7-C2D8-BB6ADAF29C96}"/>
              </a:ext>
            </a:extLst>
          </p:cNvPr>
          <p:cNvSpPr/>
          <p:nvPr/>
        </p:nvSpPr>
        <p:spPr>
          <a:xfrm>
            <a:off x="414568" y="909577"/>
            <a:ext cx="11198385" cy="566248"/>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5256">
              <a:spcAft>
                <a:spcPts val="600"/>
              </a:spcAft>
            </a:pPr>
            <a:r>
              <a:rPr lang="en-US" sz="1782" kern="1200">
                <a:solidFill>
                  <a:schemeClr val="lt1"/>
                </a:solidFill>
                <a:latin typeface="+mj-lt"/>
                <a:ea typeface="+mn-ea"/>
                <a:cs typeface="+mn-cs"/>
              </a:rPr>
              <a:t>What it is</a:t>
            </a:r>
            <a:endParaRPr lang="en-US">
              <a:latin typeface="+mj-lt"/>
            </a:endParaRPr>
          </a:p>
        </p:txBody>
      </p:sp>
      <p:sp>
        <p:nvSpPr>
          <p:cNvPr id="6" name="Rounded Rectangle 5">
            <a:extLst>
              <a:ext uri="{FF2B5EF4-FFF2-40B4-BE49-F238E27FC236}">
                <a16:creationId xmlns:a16="http://schemas.microsoft.com/office/drawing/2014/main" id="{CD20F496-8A3D-0066-582C-68CE9EFB3AEE}"/>
              </a:ext>
            </a:extLst>
          </p:cNvPr>
          <p:cNvSpPr/>
          <p:nvPr/>
        </p:nvSpPr>
        <p:spPr>
          <a:xfrm>
            <a:off x="414568" y="3349042"/>
            <a:ext cx="5427097" cy="566248"/>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5256">
              <a:spcAft>
                <a:spcPts val="600"/>
              </a:spcAft>
            </a:pPr>
            <a:r>
              <a:rPr lang="en-US" sz="1782" kern="1200">
                <a:solidFill>
                  <a:schemeClr val="lt1"/>
                </a:solidFill>
                <a:latin typeface="+mj-lt"/>
                <a:ea typeface="+mn-ea"/>
                <a:cs typeface="+mn-cs"/>
              </a:rPr>
              <a:t>How it Works</a:t>
            </a:r>
            <a:endParaRPr lang="en-US">
              <a:latin typeface="+mj-lt"/>
            </a:endParaRPr>
          </a:p>
        </p:txBody>
      </p:sp>
      <p:sp>
        <p:nvSpPr>
          <p:cNvPr id="7" name="Rounded Rectangle 6">
            <a:extLst>
              <a:ext uri="{FF2B5EF4-FFF2-40B4-BE49-F238E27FC236}">
                <a16:creationId xmlns:a16="http://schemas.microsoft.com/office/drawing/2014/main" id="{24460D64-F4E1-3EC2-8981-5D413A6D1CC2}"/>
              </a:ext>
            </a:extLst>
          </p:cNvPr>
          <p:cNvSpPr/>
          <p:nvPr/>
        </p:nvSpPr>
        <p:spPr>
          <a:xfrm>
            <a:off x="6185856" y="3349042"/>
            <a:ext cx="5427097" cy="566248"/>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5256">
              <a:spcAft>
                <a:spcPts val="600"/>
              </a:spcAft>
            </a:pPr>
            <a:r>
              <a:rPr lang="en-US" sz="1782" kern="1200">
                <a:solidFill>
                  <a:schemeClr val="lt1"/>
                </a:solidFill>
                <a:latin typeface="+mj-lt"/>
                <a:ea typeface="+mn-ea"/>
                <a:cs typeface="+mn-cs"/>
              </a:rPr>
              <a:t>Customer Value</a:t>
            </a:r>
            <a:endParaRPr lang="en-US">
              <a:latin typeface="+mj-lt"/>
            </a:endParaRPr>
          </a:p>
        </p:txBody>
      </p:sp>
      <p:sp>
        <p:nvSpPr>
          <p:cNvPr id="9" name="TextBox 8">
            <a:extLst>
              <a:ext uri="{FF2B5EF4-FFF2-40B4-BE49-F238E27FC236}">
                <a16:creationId xmlns:a16="http://schemas.microsoft.com/office/drawing/2014/main" id="{81F96098-708C-27F2-402C-3767C1821366}"/>
              </a:ext>
            </a:extLst>
          </p:cNvPr>
          <p:cNvSpPr txBox="1"/>
          <p:nvPr/>
        </p:nvSpPr>
        <p:spPr>
          <a:xfrm>
            <a:off x="467861" y="1730292"/>
            <a:ext cx="11145092" cy="1343188"/>
          </a:xfrm>
          <a:prstGeom prst="rect">
            <a:avLst/>
          </a:prstGeom>
          <a:noFill/>
        </p:spPr>
        <p:txBody>
          <a:bodyPr wrap="square" rtlCol="0">
            <a:spAutoFit/>
          </a:bodyPr>
          <a:lstStyle/>
          <a:p>
            <a:pPr algn="ctr" defTabSz="905256">
              <a:spcAft>
                <a:spcPts val="600"/>
              </a:spcAft>
            </a:pPr>
            <a:r>
              <a:rPr lang="en-US" sz="1782" kern="1200">
                <a:solidFill>
                  <a:schemeClr val="tx1"/>
                </a:solidFill>
                <a:latin typeface="+mn-lt"/>
                <a:ea typeface="+mn-ea"/>
                <a:cs typeface="+mn-cs"/>
              </a:rPr>
              <a:t>A services package that offers a </a:t>
            </a:r>
            <a:r>
              <a:rPr lang="en-US" sz="1782" b="1" kern="1200">
                <a:solidFill>
                  <a:schemeClr val="tx1"/>
                </a:solidFill>
                <a:latin typeface="+mn-lt"/>
                <a:ea typeface="+mn-ea"/>
                <a:cs typeface="+mn-cs"/>
              </a:rPr>
              <a:t>FAST</a:t>
            </a:r>
            <a:r>
              <a:rPr lang="en-US" sz="1782" kern="1200">
                <a:solidFill>
                  <a:schemeClr val="tx1"/>
                </a:solidFill>
                <a:latin typeface="+mn-lt"/>
                <a:ea typeface="+mn-ea"/>
                <a:cs typeface="+mn-cs"/>
              </a:rPr>
              <a:t> implementation of AEP and at least one app-service within 6 weeks from kick-off to go-live</a:t>
            </a:r>
          </a:p>
          <a:p>
            <a:pPr algn="ctr" defTabSz="905256">
              <a:spcAft>
                <a:spcPts val="600"/>
              </a:spcAft>
            </a:pPr>
            <a:endParaRPr lang="en-US" sz="1782" kern="1200">
              <a:solidFill>
                <a:schemeClr val="tx1"/>
              </a:solidFill>
              <a:latin typeface="+mn-lt"/>
              <a:ea typeface="+mn-ea"/>
              <a:cs typeface="+mn-cs"/>
            </a:endParaRPr>
          </a:p>
          <a:p>
            <a:pPr algn="ctr" defTabSz="905256">
              <a:spcAft>
                <a:spcPts val="600"/>
              </a:spcAft>
            </a:pPr>
            <a:r>
              <a:rPr lang="en-US" sz="1782" kern="1200">
                <a:solidFill>
                  <a:schemeClr val="tx1"/>
                </a:solidFill>
                <a:latin typeface="+mn-lt"/>
                <a:ea typeface="+mn-ea"/>
                <a:cs typeface="+mn-cs"/>
              </a:rPr>
              <a:t>Packages are limited to a catalogue of use-cases that are supported by this type of engagement</a:t>
            </a:r>
            <a:endParaRPr lang="en-US"/>
          </a:p>
        </p:txBody>
      </p:sp>
      <p:sp>
        <p:nvSpPr>
          <p:cNvPr id="10" name="TextBox 9">
            <a:extLst>
              <a:ext uri="{FF2B5EF4-FFF2-40B4-BE49-F238E27FC236}">
                <a16:creationId xmlns:a16="http://schemas.microsoft.com/office/drawing/2014/main" id="{A4DB327F-59DC-16C1-C4B9-31C720F60FFC}"/>
              </a:ext>
            </a:extLst>
          </p:cNvPr>
          <p:cNvSpPr txBox="1"/>
          <p:nvPr/>
        </p:nvSpPr>
        <p:spPr>
          <a:xfrm>
            <a:off x="287995" y="4081834"/>
            <a:ext cx="5480389" cy="1617430"/>
          </a:xfrm>
          <a:prstGeom prst="rect">
            <a:avLst/>
          </a:prstGeom>
          <a:noFill/>
        </p:spPr>
        <p:txBody>
          <a:bodyPr wrap="square" rtlCol="0">
            <a:spAutoFit/>
          </a:bodyPr>
          <a:lstStyle/>
          <a:p>
            <a:pPr algn="ctr" defTabSz="905256">
              <a:spcAft>
                <a:spcPts val="600"/>
              </a:spcAft>
            </a:pPr>
            <a:r>
              <a:rPr lang="en-US" sz="1782" kern="1200">
                <a:solidFill>
                  <a:schemeClr val="tx1"/>
                </a:solidFill>
                <a:latin typeface="+mn-lt"/>
                <a:ea typeface="+mn-ea"/>
                <a:cs typeface="+mn-cs"/>
              </a:rPr>
              <a:t>1.) Customers who meet HSL readiness requirements choose from a list of HSL enabled use-cases to implement</a:t>
            </a:r>
          </a:p>
          <a:p>
            <a:pPr marL="282893" indent="-282893" algn="ctr" defTabSz="905256">
              <a:spcAft>
                <a:spcPts val="600"/>
              </a:spcAft>
              <a:buFont typeface="Arial" panose="020B0604020202020204" pitchFamily="34" charset="0"/>
              <a:buChar char="•"/>
            </a:pPr>
            <a:endParaRPr lang="en-US" sz="1782" kern="1200">
              <a:solidFill>
                <a:schemeClr val="tx1"/>
              </a:solidFill>
              <a:latin typeface="+mn-lt"/>
              <a:ea typeface="+mn-ea"/>
              <a:cs typeface="+mn-cs"/>
            </a:endParaRPr>
          </a:p>
          <a:p>
            <a:pPr algn="ctr" defTabSz="905256">
              <a:spcAft>
                <a:spcPts val="600"/>
              </a:spcAft>
            </a:pPr>
            <a:r>
              <a:rPr lang="en-US" sz="1782" kern="1200">
                <a:solidFill>
                  <a:schemeClr val="tx1"/>
                </a:solidFill>
                <a:latin typeface="+mn-lt"/>
                <a:ea typeface="+mn-ea"/>
                <a:cs typeface="+mn-cs"/>
              </a:rPr>
              <a:t>2.) ACS automates implementation of those use-cases based on ACS IP (pre-built templates) </a:t>
            </a:r>
            <a:endParaRPr lang="en-US"/>
          </a:p>
        </p:txBody>
      </p:sp>
      <p:sp>
        <p:nvSpPr>
          <p:cNvPr id="12" name="TextBox 11">
            <a:extLst>
              <a:ext uri="{FF2B5EF4-FFF2-40B4-BE49-F238E27FC236}">
                <a16:creationId xmlns:a16="http://schemas.microsoft.com/office/drawing/2014/main" id="{24D4F97E-9B86-61B0-1158-DF5A773ABC7E}"/>
              </a:ext>
            </a:extLst>
          </p:cNvPr>
          <p:cNvSpPr txBox="1"/>
          <p:nvPr/>
        </p:nvSpPr>
        <p:spPr>
          <a:xfrm>
            <a:off x="6088149" y="4081834"/>
            <a:ext cx="5524803" cy="914845"/>
          </a:xfrm>
          <a:prstGeom prst="rect">
            <a:avLst/>
          </a:prstGeom>
          <a:noFill/>
        </p:spPr>
        <p:txBody>
          <a:bodyPr wrap="square" rtlCol="0">
            <a:spAutoFit/>
          </a:bodyPr>
          <a:lstStyle/>
          <a:p>
            <a:pPr algn="ctr" defTabSz="905256">
              <a:spcAft>
                <a:spcPts val="600"/>
              </a:spcAft>
            </a:pPr>
            <a:r>
              <a:rPr lang="en-US" sz="1782" kern="1200">
                <a:solidFill>
                  <a:schemeClr val="tx1"/>
                </a:solidFill>
                <a:latin typeface="+mn-lt"/>
                <a:ea typeface="+mn-ea"/>
                <a:cs typeface="+mn-cs"/>
              </a:rPr>
              <a:t>Huge Time-to-Value savings while still receiving expert guidance from Adobe Customer Solutions to ensure best-practices are followed</a:t>
            </a:r>
            <a:endParaRPr lang="en-US"/>
          </a:p>
        </p:txBody>
      </p:sp>
    </p:spTree>
    <p:extLst>
      <p:ext uri="{BB962C8B-B14F-4D97-AF65-F5344CB8AC3E}">
        <p14:creationId xmlns:p14="http://schemas.microsoft.com/office/powerpoint/2010/main" val="2382836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A600A7-C669-7334-088F-6DFEB68EF9AE}"/>
              </a:ext>
            </a:extLst>
          </p:cNvPr>
          <p:cNvSpPr/>
          <p:nvPr/>
        </p:nvSpPr>
        <p:spPr>
          <a:xfrm>
            <a:off x="2870407" y="2350363"/>
            <a:ext cx="2032929" cy="1012793"/>
          </a:xfrm>
          <a:prstGeom prst="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27517">
              <a:defRPr/>
            </a:pPr>
            <a:endParaRPr lang="en-US" sz="1800" b="1" kern="0">
              <a:solidFill>
                <a:srgbClr val="FFFFFF"/>
              </a:solidFill>
              <a:latin typeface="Adobe Clean" panose="020B0503020404020204" pitchFamily="34" charset="0"/>
            </a:endParaRPr>
          </a:p>
          <a:p>
            <a:pPr algn="ctr" defTabSz="527517">
              <a:defRPr/>
            </a:pPr>
            <a:r>
              <a:rPr lang="en-US" sz="1800" b="1" kern="0">
                <a:solidFill>
                  <a:srgbClr val="FFFFFF"/>
                </a:solidFill>
                <a:latin typeface="Adobe Clean" panose="020B0503020404020204" pitchFamily="34" charset="0"/>
              </a:rPr>
              <a:t>Deploy</a:t>
            </a:r>
          </a:p>
          <a:p>
            <a:pPr algn="ctr" defTabSz="527517">
              <a:defRPr/>
            </a:pPr>
            <a:r>
              <a:rPr lang="en-US" sz="1400" b="1" i="1" kern="0">
                <a:solidFill>
                  <a:srgbClr val="FFFFFF"/>
                </a:solidFill>
                <a:latin typeface="Adobe Clean" panose="020B0503020404020204" pitchFamily="34" charset="0"/>
              </a:rPr>
              <a:t>Foundational Capabilities</a:t>
            </a:r>
          </a:p>
          <a:p>
            <a:pPr algn="ctr" defTabSz="527517">
              <a:defRPr/>
            </a:pPr>
            <a:r>
              <a:rPr lang="en-US" sz="1800" b="1" kern="0">
                <a:solidFill>
                  <a:srgbClr val="FFFFFF"/>
                </a:solidFill>
                <a:latin typeface="Adobe Clean" panose="020B0503020404020204" pitchFamily="34" charset="0"/>
              </a:rPr>
              <a:t> </a:t>
            </a:r>
          </a:p>
        </p:txBody>
      </p:sp>
      <p:sp>
        <p:nvSpPr>
          <p:cNvPr id="5" name="Rectangle 4">
            <a:extLst>
              <a:ext uri="{FF2B5EF4-FFF2-40B4-BE49-F238E27FC236}">
                <a16:creationId xmlns:a16="http://schemas.microsoft.com/office/drawing/2014/main" id="{E1373D35-F7C1-CFBC-5124-81B02E129A9B}"/>
              </a:ext>
            </a:extLst>
          </p:cNvPr>
          <p:cNvSpPr/>
          <p:nvPr/>
        </p:nvSpPr>
        <p:spPr>
          <a:xfrm>
            <a:off x="5398815" y="2350363"/>
            <a:ext cx="2029968" cy="1012793"/>
          </a:xfrm>
          <a:prstGeom prst="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27517" eaLnBrk="1" fontAlgn="auto" latinLnBrk="0" hangingPunct="1">
              <a:lnSpc>
                <a:spcPct val="100000"/>
              </a:lnSpc>
              <a:spcBef>
                <a:spcPts val="0"/>
              </a:spcBef>
              <a:spcAft>
                <a:spcPts val="0"/>
              </a:spcAft>
              <a:buClrTx/>
              <a:buSzTx/>
              <a:buFontTx/>
              <a:buNone/>
              <a:tabLst/>
              <a:defRPr/>
            </a:pPr>
            <a:r>
              <a:rPr kumimoji="0" lang="en-US" sz="1600" b="1" u="none" strike="noStrike" kern="0" cap="none" spc="0" normalizeH="0" baseline="0" noProof="0">
                <a:ln>
                  <a:noFill/>
                </a:ln>
                <a:solidFill>
                  <a:prstClr val="white"/>
                </a:solidFill>
                <a:effectLst/>
                <a:uLnTx/>
                <a:uFillTx/>
                <a:latin typeface="Adobe Clean" panose="020B0503020404020204" pitchFamily="34" charset="0"/>
              </a:rPr>
              <a:t>Go-Live Readiness</a:t>
            </a:r>
          </a:p>
        </p:txBody>
      </p:sp>
      <p:sp>
        <p:nvSpPr>
          <p:cNvPr id="6" name="Rectangle 5">
            <a:extLst>
              <a:ext uri="{FF2B5EF4-FFF2-40B4-BE49-F238E27FC236}">
                <a16:creationId xmlns:a16="http://schemas.microsoft.com/office/drawing/2014/main" id="{E1B369F2-0CFA-2001-4CF3-1E3080C1E104}"/>
              </a:ext>
            </a:extLst>
          </p:cNvPr>
          <p:cNvSpPr/>
          <p:nvPr/>
        </p:nvSpPr>
        <p:spPr>
          <a:xfrm>
            <a:off x="7786160" y="2350363"/>
            <a:ext cx="2029968" cy="1012793"/>
          </a:xfrm>
          <a:prstGeom prst="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27517" eaLnBrk="1" fontAlgn="auto" latinLnBrk="0" hangingPunct="1">
              <a:lnSpc>
                <a:spcPct val="100000"/>
              </a:lnSpc>
              <a:spcBef>
                <a:spcPts val="0"/>
              </a:spcBef>
              <a:spcAft>
                <a:spcPts val="0"/>
              </a:spcAft>
              <a:buClrTx/>
              <a:buSzTx/>
              <a:buFontTx/>
              <a:buNone/>
              <a:tabLst/>
              <a:defRPr/>
            </a:pPr>
            <a:r>
              <a:rPr lang="en-US" sz="1800" b="1" kern="0">
                <a:solidFill>
                  <a:prstClr val="white"/>
                </a:solidFill>
                <a:latin typeface="Adobe Clean" panose="020B0503020404020204" pitchFamily="34" charset="0"/>
              </a:rPr>
              <a:t>Value &amp; Enablement</a:t>
            </a:r>
            <a:endParaRPr kumimoji="0" lang="en-US" sz="1400" b="1" i="1" strike="noStrike" kern="0" cap="none" spc="0" normalizeH="0" baseline="0" noProof="0">
              <a:ln>
                <a:noFill/>
              </a:ln>
              <a:solidFill>
                <a:prstClr val="white"/>
              </a:solidFill>
              <a:effectLst/>
              <a:uLnTx/>
              <a:uFillTx/>
              <a:latin typeface="Adobe Clean" panose="020B0503020404020204" pitchFamily="34" charset="0"/>
            </a:endParaRPr>
          </a:p>
        </p:txBody>
      </p:sp>
      <p:sp>
        <p:nvSpPr>
          <p:cNvPr id="7" name="Oval 6">
            <a:extLst>
              <a:ext uri="{FF2B5EF4-FFF2-40B4-BE49-F238E27FC236}">
                <a16:creationId xmlns:a16="http://schemas.microsoft.com/office/drawing/2014/main" id="{78ABD57A-2F32-DCD7-1F3C-E4B6FD36CA56}"/>
              </a:ext>
            </a:extLst>
          </p:cNvPr>
          <p:cNvSpPr/>
          <p:nvPr/>
        </p:nvSpPr>
        <p:spPr>
          <a:xfrm>
            <a:off x="2787297" y="2219304"/>
            <a:ext cx="274127" cy="26211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8" name="Oval 7">
            <a:extLst>
              <a:ext uri="{FF2B5EF4-FFF2-40B4-BE49-F238E27FC236}">
                <a16:creationId xmlns:a16="http://schemas.microsoft.com/office/drawing/2014/main" id="{5A3F6D3C-69BD-1E74-097B-97E17AB5A6C4}"/>
              </a:ext>
            </a:extLst>
          </p:cNvPr>
          <p:cNvSpPr/>
          <p:nvPr/>
        </p:nvSpPr>
        <p:spPr>
          <a:xfrm>
            <a:off x="5396203" y="2241499"/>
            <a:ext cx="274127" cy="26211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9" name="Oval 8">
            <a:extLst>
              <a:ext uri="{FF2B5EF4-FFF2-40B4-BE49-F238E27FC236}">
                <a16:creationId xmlns:a16="http://schemas.microsoft.com/office/drawing/2014/main" id="{9589A320-F8B4-7041-5A99-06F2F0DDD85B}"/>
              </a:ext>
            </a:extLst>
          </p:cNvPr>
          <p:cNvSpPr/>
          <p:nvPr/>
        </p:nvSpPr>
        <p:spPr>
          <a:xfrm>
            <a:off x="7875609" y="2241499"/>
            <a:ext cx="274127" cy="26211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
        <p:nvSpPr>
          <p:cNvPr id="15" name="Left Brace 14">
            <a:extLst>
              <a:ext uri="{FF2B5EF4-FFF2-40B4-BE49-F238E27FC236}">
                <a16:creationId xmlns:a16="http://schemas.microsoft.com/office/drawing/2014/main" id="{268440FF-2A66-1B8D-FAE6-5869370E848B}"/>
              </a:ext>
            </a:extLst>
          </p:cNvPr>
          <p:cNvSpPr/>
          <p:nvPr/>
        </p:nvSpPr>
        <p:spPr>
          <a:xfrm rot="16200000">
            <a:off x="3726015" y="4401702"/>
            <a:ext cx="311693" cy="2032929"/>
          </a:xfrm>
          <a:prstGeom prst="leftBrac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6" name="Left Brace 15">
            <a:extLst>
              <a:ext uri="{FF2B5EF4-FFF2-40B4-BE49-F238E27FC236}">
                <a16:creationId xmlns:a16="http://schemas.microsoft.com/office/drawing/2014/main" id="{009946E2-5383-BDEE-3B10-89A275C6F276}"/>
              </a:ext>
            </a:extLst>
          </p:cNvPr>
          <p:cNvSpPr/>
          <p:nvPr/>
        </p:nvSpPr>
        <p:spPr>
          <a:xfrm rot="16200000">
            <a:off x="6093793" y="4051194"/>
            <a:ext cx="311016" cy="1841483"/>
          </a:xfrm>
          <a:prstGeom prst="leftBrac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7" name="Left Brace 16">
            <a:extLst>
              <a:ext uri="{FF2B5EF4-FFF2-40B4-BE49-F238E27FC236}">
                <a16:creationId xmlns:a16="http://schemas.microsoft.com/office/drawing/2014/main" id="{FD6F6D2F-0B53-79B6-5390-AB3777E96ADE}"/>
              </a:ext>
            </a:extLst>
          </p:cNvPr>
          <p:cNvSpPr/>
          <p:nvPr/>
        </p:nvSpPr>
        <p:spPr>
          <a:xfrm rot="16200000">
            <a:off x="8778665" y="3682786"/>
            <a:ext cx="262117" cy="1895140"/>
          </a:xfrm>
          <a:prstGeom prst="leftBrace">
            <a:avLst>
              <a:gd name="adj1" fmla="val 11058"/>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8" name="TextBox 17">
            <a:extLst>
              <a:ext uri="{FF2B5EF4-FFF2-40B4-BE49-F238E27FC236}">
                <a16:creationId xmlns:a16="http://schemas.microsoft.com/office/drawing/2014/main" id="{940E7E59-D135-3013-9CD6-D72BC1019694}"/>
              </a:ext>
            </a:extLst>
          </p:cNvPr>
          <p:cNvSpPr txBox="1"/>
          <p:nvPr/>
        </p:nvSpPr>
        <p:spPr>
          <a:xfrm>
            <a:off x="3286166" y="5578549"/>
            <a:ext cx="1504796" cy="830997"/>
          </a:xfrm>
          <a:prstGeom prst="rect">
            <a:avLst/>
          </a:prstGeom>
          <a:noFill/>
        </p:spPr>
        <p:txBody>
          <a:bodyPr wrap="square" rtlCol="0">
            <a:spAutoFit/>
          </a:bodyPr>
          <a:lstStyle/>
          <a:p>
            <a:pPr marL="285750" indent="-285750">
              <a:buFont typeface="Wingdings" pitchFamily="2" charset="2"/>
              <a:buChar char="ü"/>
            </a:pPr>
            <a:r>
              <a:rPr lang="en-US" sz="1200">
                <a:solidFill>
                  <a:schemeClr val="bg1"/>
                </a:solidFill>
              </a:rPr>
              <a:t>Kick Off</a:t>
            </a:r>
          </a:p>
          <a:p>
            <a:pPr marL="285750" indent="-285750">
              <a:buFont typeface="Wingdings" pitchFamily="2" charset="2"/>
              <a:buChar char="ü"/>
            </a:pPr>
            <a:r>
              <a:rPr lang="en-US" sz="1200">
                <a:solidFill>
                  <a:schemeClr val="bg1"/>
                </a:solidFill>
              </a:rPr>
              <a:t>Define</a:t>
            </a:r>
          </a:p>
          <a:p>
            <a:pPr marL="285750" indent="-285750">
              <a:buFont typeface="Wingdings" pitchFamily="2" charset="2"/>
              <a:buChar char="ü"/>
            </a:pPr>
            <a:r>
              <a:rPr lang="en-US" sz="1200">
                <a:solidFill>
                  <a:schemeClr val="bg1"/>
                </a:solidFill>
              </a:rPr>
              <a:t>Design </a:t>
            </a:r>
          </a:p>
          <a:p>
            <a:pPr marL="285750" indent="-285750">
              <a:buFont typeface="Wingdings" pitchFamily="2" charset="2"/>
              <a:buChar char="ü"/>
            </a:pPr>
            <a:r>
              <a:rPr lang="en-US" sz="1200">
                <a:solidFill>
                  <a:schemeClr val="bg1"/>
                </a:solidFill>
              </a:rPr>
              <a:t>Deployment</a:t>
            </a:r>
          </a:p>
        </p:txBody>
      </p:sp>
      <p:sp>
        <p:nvSpPr>
          <p:cNvPr id="19" name="TextBox 18">
            <a:extLst>
              <a:ext uri="{FF2B5EF4-FFF2-40B4-BE49-F238E27FC236}">
                <a16:creationId xmlns:a16="http://schemas.microsoft.com/office/drawing/2014/main" id="{5ACF25C5-867E-9926-E474-15E7B94879A6}"/>
              </a:ext>
            </a:extLst>
          </p:cNvPr>
          <p:cNvSpPr txBox="1"/>
          <p:nvPr/>
        </p:nvSpPr>
        <p:spPr>
          <a:xfrm>
            <a:off x="5833017" y="5059408"/>
            <a:ext cx="957313" cy="461665"/>
          </a:xfrm>
          <a:prstGeom prst="rect">
            <a:avLst/>
          </a:prstGeom>
          <a:noFill/>
        </p:spPr>
        <p:txBody>
          <a:bodyPr wrap="square" rtlCol="0">
            <a:spAutoFit/>
          </a:bodyPr>
          <a:lstStyle/>
          <a:p>
            <a:pPr marL="285750" indent="-285750">
              <a:buFont typeface="Wingdings" pitchFamily="2" charset="2"/>
              <a:buChar char="ü"/>
            </a:pPr>
            <a:r>
              <a:rPr lang="en-US" sz="1200">
                <a:solidFill>
                  <a:schemeClr val="bg1"/>
                </a:solidFill>
              </a:rPr>
              <a:t>Go Live </a:t>
            </a:r>
          </a:p>
          <a:p>
            <a:pPr marL="285750" indent="-285750">
              <a:buFont typeface="Wingdings" pitchFamily="2" charset="2"/>
              <a:buChar char="ü"/>
            </a:pPr>
            <a:r>
              <a:rPr lang="en-US" sz="1200">
                <a:solidFill>
                  <a:schemeClr val="bg1"/>
                </a:solidFill>
              </a:rPr>
              <a:t>Testing </a:t>
            </a:r>
          </a:p>
        </p:txBody>
      </p:sp>
      <p:sp>
        <p:nvSpPr>
          <p:cNvPr id="20" name="TextBox 19">
            <a:extLst>
              <a:ext uri="{FF2B5EF4-FFF2-40B4-BE49-F238E27FC236}">
                <a16:creationId xmlns:a16="http://schemas.microsoft.com/office/drawing/2014/main" id="{A1CB9293-2520-0394-8DF7-B46665A6FFAB}"/>
              </a:ext>
            </a:extLst>
          </p:cNvPr>
          <p:cNvSpPr txBox="1"/>
          <p:nvPr/>
        </p:nvSpPr>
        <p:spPr>
          <a:xfrm>
            <a:off x="8067653" y="4818224"/>
            <a:ext cx="2431999" cy="461665"/>
          </a:xfrm>
          <a:prstGeom prst="rect">
            <a:avLst/>
          </a:prstGeom>
          <a:noFill/>
        </p:spPr>
        <p:txBody>
          <a:bodyPr wrap="square" rtlCol="0">
            <a:spAutoFit/>
          </a:bodyPr>
          <a:lstStyle/>
          <a:p>
            <a:pPr marL="285750" indent="-285750">
              <a:buFont typeface="Wingdings" pitchFamily="2" charset="2"/>
              <a:buChar char="ü"/>
            </a:pPr>
            <a:r>
              <a:rPr lang="en-US" sz="1200">
                <a:solidFill>
                  <a:schemeClr val="bg1"/>
                </a:solidFill>
              </a:rPr>
              <a:t>Training &amp; Enablement </a:t>
            </a:r>
          </a:p>
          <a:p>
            <a:pPr marL="285750" indent="-285750">
              <a:buFont typeface="Wingdings" pitchFamily="2" charset="2"/>
              <a:buChar char="ü"/>
            </a:pPr>
            <a:r>
              <a:rPr lang="en-US" sz="1200">
                <a:solidFill>
                  <a:schemeClr val="bg1"/>
                </a:solidFill>
              </a:rPr>
              <a:t>Value Realization </a:t>
            </a:r>
          </a:p>
        </p:txBody>
      </p:sp>
      <p:sp>
        <p:nvSpPr>
          <p:cNvPr id="29" name="TextBox 28">
            <a:extLst>
              <a:ext uri="{FF2B5EF4-FFF2-40B4-BE49-F238E27FC236}">
                <a16:creationId xmlns:a16="http://schemas.microsoft.com/office/drawing/2014/main" id="{4855514A-1986-AEB0-F363-AC094B7E95CC}"/>
              </a:ext>
            </a:extLst>
          </p:cNvPr>
          <p:cNvSpPr txBox="1"/>
          <p:nvPr/>
        </p:nvSpPr>
        <p:spPr>
          <a:xfrm>
            <a:off x="530812" y="3844276"/>
            <a:ext cx="1919115" cy="1200329"/>
          </a:xfrm>
          <a:prstGeom prst="rect">
            <a:avLst/>
          </a:prstGeom>
          <a:noFill/>
          <a:ln>
            <a:noFill/>
          </a:ln>
        </p:spPr>
        <p:txBody>
          <a:bodyPr wrap="square" rtlCol="0">
            <a:spAutoFit/>
          </a:bodyPr>
          <a:lstStyle/>
          <a:p>
            <a:pPr marL="285750" indent="-285750">
              <a:buFontTx/>
              <a:buChar char="-"/>
            </a:pPr>
            <a:r>
              <a:rPr lang="en-US" sz="1200">
                <a:solidFill>
                  <a:schemeClr val="bg1">
                    <a:lumMod val="85000"/>
                  </a:schemeClr>
                </a:solidFill>
              </a:rPr>
              <a:t>Readiness guide</a:t>
            </a:r>
          </a:p>
          <a:p>
            <a:pPr marL="285750" indent="-285750">
              <a:buFontTx/>
              <a:buChar char="-"/>
            </a:pPr>
            <a:r>
              <a:rPr lang="en-US" sz="1200">
                <a:solidFill>
                  <a:schemeClr val="bg1">
                    <a:lumMod val="85000"/>
                  </a:schemeClr>
                </a:solidFill>
              </a:rPr>
              <a:t>Alignment</a:t>
            </a:r>
          </a:p>
          <a:p>
            <a:pPr marL="285750" lvl="1" indent="-285750">
              <a:buFontTx/>
              <a:buChar char="-"/>
            </a:pPr>
            <a:r>
              <a:rPr lang="en-US" sz="1200">
                <a:solidFill>
                  <a:schemeClr val="bg1">
                    <a:lumMod val="85000"/>
                  </a:schemeClr>
                </a:solidFill>
              </a:rPr>
              <a:t>Capability </a:t>
            </a:r>
          </a:p>
          <a:p>
            <a:pPr marL="285750" lvl="1" indent="-285750">
              <a:buFontTx/>
              <a:buChar char="-"/>
            </a:pPr>
            <a:r>
              <a:rPr lang="en-US" sz="1200">
                <a:solidFill>
                  <a:schemeClr val="bg1">
                    <a:lumMod val="85000"/>
                  </a:schemeClr>
                </a:solidFill>
              </a:rPr>
              <a:t>Use case</a:t>
            </a:r>
          </a:p>
          <a:p>
            <a:pPr marL="285750" indent="-285750">
              <a:buFontTx/>
              <a:buChar char="-"/>
            </a:pPr>
            <a:r>
              <a:rPr lang="en-US" sz="1200">
                <a:solidFill>
                  <a:schemeClr val="bg1">
                    <a:lumMod val="85000"/>
                  </a:schemeClr>
                </a:solidFill>
              </a:rPr>
              <a:t>Data readiness guide</a:t>
            </a:r>
          </a:p>
          <a:p>
            <a:pPr marL="285750" indent="-285750">
              <a:buFontTx/>
              <a:buChar char="-"/>
            </a:pPr>
            <a:r>
              <a:rPr lang="en-US" sz="1200">
                <a:solidFill>
                  <a:schemeClr val="bg1">
                    <a:lumMod val="85000"/>
                  </a:schemeClr>
                </a:solidFill>
              </a:rPr>
              <a:t>Provision (Signature)</a:t>
            </a:r>
          </a:p>
        </p:txBody>
      </p:sp>
      <p:sp>
        <p:nvSpPr>
          <p:cNvPr id="31" name="TextBox 30">
            <a:extLst>
              <a:ext uri="{FF2B5EF4-FFF2-40B4-BE49-F238E27FC236}">
                <a16:creationId xmlns:a16="http://schemas.microsoft.com/office/drawing/2014/main" id="{DF171007-BC4A-9B2E-A23B-380574628FCD}"/>
              </a:ext>
            </a:extLst>
          </p:cNvPr>
          <p:cNvSpPr txBox="1"/>
          <p:nvPr/>
        </p:nvSpPr>
        <p:spPr>
          <a:xfrm>
            <a:off x="501260" y="3494786"/>
            <a:ext cx="1679039" cy="369332"/>
          </a:xfrm>
          <a:prstGeom prst="rect">
            <a:avLst/>
          </a:prstGeom>
          <a:noFill/>
        </p:spPr>
        <p:txBody>
          <a:bodyPr wrap="square" rtlCol="0">
            <a:spAutoFit/>
          </a:bodyPr>
          <a:lstStyle/>
          <a:p>
            <a:pPr algn="ctr"/>
            <a:r>
              <a:rPr lang="en-US" b="1">
                <a:solidFill>
                  <a:srgbClr val="FF0000"/>
                </a:solidFill>
              </a:rPr>
              <a:t>Pre-requisite </a:t>
            </a:r>
          </a:p>
        </p:txBody>
      </p:sp>
      <p:sp>
        <p:nvSpPr>
          <p:cNvPr id="3" name="TextBox 2">
            <a:extLst>
              <a:ext uri="{FF2B5EF4-FFF2-40B4-BE49-F238E27FC236}">
                <a16:creationId xmlns:a16="http://schemas.microsoft.com/office/drawing/2014/main" id="{45E83349-58D7-923E-70D0-567C1D680E13}"/>
              </a:ext>
            </a:extLst>
          </p:cNvPr>
          <p:cNvSpPr txBox="1"/>
          <p:nvPr/>
        </p:nvSpPr>
        <p:spPr>
          <a:xfrm>
            <a:off x="3006172" y="3462472"/>
            <a:ext cx="1891865" cy="1661993"/>
          </a:xfrm>
          <a:prstGeom prst="rect">
            <a:avLst/>
          </a:prstGeom>
          <a:noFill/>
        </p:spPr>
        <p:txBody>
          <a:bodyPr wrap="square" rtlCol="0">
            <a:spAutoFit/>
          </a:bodyPr>
          <a:lstStyle/>
          <a:p>
            <a:r>
              <a:rPr lang="en-US" sz="1800" b="1">
                <a:solidFill>
                  <a:srgbClr val="FF0000"/>
                </a:solidFill>
              </a:rPr>
              <a:t>Pre-Built package</a:t>
            </a:r>
          </a:p>
          <a:p>
            <a:pPr marL="285750" indent="-285750">
              <a:buFontTx/>
              <a:buChar char="-"/>
            </a:pPr>
            <a:r>
              <a:rPr lang="en-US" sz="1200">
                <a:solidFill>
                  <a:schemeClr val="bg1">
                    <a:lumMod val="85000"/>
                  </a:schemeClr>
                </a:solidFill>
              </a:rPr>
              <a:t>Schema, Datasets</a:t>
            </a:r>
          </a:p>
          <a:p>
            <a:pPr marL="285750" indent="-285750">
              <a:buFontTx/>
              <a:buChar char="-"/>
            </a:pPr>
            <a:r>
              <a:rPr lang="en-US" sz="1200">
                <a:solidFill>
                  <a:schemeClr val="bg1">
                    <a:lumMod val="85000"/>
                  </a:schemeClr>
                </a:solidFill>
              </a:rPr>
              <a:t>Identities</a:t>
            </a:r>
          </a:p>
          <a:p>
            <a:pPr marL="285750" indent="-285750">
              <a:buFontTx/>
              <a:buChar char="-"/>
            </a:pPr>
            <a:r>
              <a:rPr lang="en-US" sz="1200">
                <a:solidFill>
                  <a:schemeClr val="bg1">
                    <a:lumMod val="85000"/>
                  </a:schemeClr>
                </a:solidFill>
              </a:rPr>
              <a:t>Segments </a:t>
            </a:r>
          </a:p>
          <a:p>
            <a:pPr marL="285750" indent="-285750">
              <a:buFontTx/>
              <a:buChar char="-"/>
            </a:pPr>
            <a:r>
              <a:rPr lang="en-US" sz="1200">
                <a:solidFill>
                  <a:schemeClr val="bg1">
                    <a:lumMod val="85000"/>
                  </a:schemeClr>
                </a:solidFill>
              </a:rPr>
              <a:t>Destinations </a:t>
            </a:r>
          </a:p>
          <a:p>
            <a:pPr marL="285750" indent="-285750">
              <a:buFontTx/>
              <a:buChar char="-"/>
            </a:pPr>
            <a:r>
              <a:rPr lang="en-US" sz="1200">
                <a:solidFill>
                  <a:schemeClr val="bg1">
                    <a:lumMod val="85000"/>
                  </a:schemeClr>
                </a:solidFill>
              </a:rPr>
              <a:t>AJO journeys </a:t>
            </a:r>
          </a:p>
          <a:p>
            <a:pPr marL="285750" indent="-285750">
              <a:buFontTx/>
              <a:buChar char="-"/>
            </a:pPr>
            <a:r>
              <a:rPr lang="en-US" sz="1200">
                <a:solidFill>
                  <a:schemeClr val="bg1">
                    <a:lumMod val="85000"/>
                  </a:schemeClr>
                </a:solidFill>
              </a:rPr>
              <a:t>CJA templates</a:t>
            </a:r>
          </a:p>
          <a:p>
            <a:pPr marL="285750" indent="-285750">
              <a:buFontTx/>
              <a:buChar char="-"/>
            </a:pPr>
            <a:r>
              <a:rPr lang="en-US" sz="1200">
                <a:solidFill>
                  <a:schemeClr val="bg1">
                    <a:lumMod val="85000"/>
                  </a:schemeClr>
                </a:solidFill>
              </a:rPr>
              <a:t>Mock Data</a:t>
            </a:r>
          </a:p>
        </p:txBody>
      </p:sp>
      <p:sp>
        <p:nvSpPr>
          <p:cNvPr id="14" name="TextBox 13">
            <a:extLst>
              <a:ext uri="{FF2B5EF4-FFF2-40B4-BE49-F238E27FC236}">
                <a16:creationId xmlns:a16="http://schemas.microsoft.com/office/drawing/2014/main" id="{B8FA2727-A4B9-2A4C-489D-B8ADDF476FDC}"/>
              </a:ext>
            </a:extLst>
          </p:cNvPr>
          <p:cNvSpPr txBox="1"/>
          <p:nvPr/>
        </p:nvSpPr>
        <p:spPr>
          <a:xfrm>
            <a:off x="5229136" y="3494786"/>
            <a:ext cx="2507418" cy="1261884"/>
          </a:xfrm>
          <a:prstGeom prst="rect">
            <a:avLst/>
          </a:prstGeom>
          <a:noFill/>
        </p:spPr>
        <p:txBody>
          <a:bodyPr wrap="square" rtlCol="0">
            <a:spAutoFit/>
          </a:bodyPr>
          <a:lstStyle/>
          <a:p>
            <a:r>
              <a:rPr lang="en-US" sz="1600" b="1">
                <a:solidFill>
                  <a:srgbClr val="FF0000"/>
                </a:solidFill>
              </a:rPr>
              <a:t>Configuration &amp; Prod Data </a:t>
            </a:r>
          </a:p>
          <a:p>
            <a:pPr marL="285750" indent="-285750">
              <a:buFontTx/>
              <a:buChar char="-"/>
            </a:pPr>
            <a:r>
              <a:rPr lang="en-US" sz="1200">
                <a:solidFill>
                  <a:schemeClr val="bg1">
                    <a:lumMod val="85000"/>
                  </a:schemeClr>
                </a:solidFill>
              </a:rPr>
              <a:t>Sandbox migration </a:t>
            </a:r>
          </a:p>
          <a:p>
            <a:pPr marL="285750" indent="-285750">
              <a:buFontTx/>
              <a:buChar char="-"/>
            </a:pPr>
            <a:r>
              <a:rPr lang="en-US" sz="1200">
                <a:solidFill>
                  <a:schemeClr val="bg1">
                    <a:lumMod val="85000"/>
                  </a:schemeClr>
                </a:solidFill>
              </a:rPr>
              <a:t>Connector/Destination set up</a:t>
            </a:r>
          </a:p>
          <a:p>
            <a:pPr marL="285750" indent="-285750">
              <a:buFontTx/>
              <a:buChar char="-"/>
            </a:pPr>
            <a:r>
              <a:rPr lang="en-US" sz="1200">
                <a:solidFill>
                  <a:schemeClr val="bg1">
                    <a:lumMod val="85000"/>
                  </a:schemeClr>
                </a:solidFill>
              </a:rPr>
              <a:t>Configurations in production </a:t>
            </a:r>
          </a:p>
          <a:p>
            <a:pPr marL="285750" indent="-285750">
              <a:buFontTx/>
              <a:buChar char="-"/>
            </a:pPr>
            <a:r>
              <a:rPr lang="en-US" sz="1200">
                <a:solidFill>
                  <a:schemeClr val="bg1">
                    <a:lumMod val="85000"/>
                  </a:schemeClr>
                </a:solidFill>
              </a:rPr>
              <a:t>Data ingestion and testing </a:t>
            </a:r>
          </a:p>
          <a:p>
            <a:pPr marL="285750" indent="-285750">
              <a:buFontTx/>
              <a:buChar char="-"/>
            </a:pPr>
            <a:r>
              <a:rPr lang="en-US" sz="1200">
                <a:solidFill>
                  <a:schemeClr val="bg1">
                    <a:lumMod val="85000"/>
                  </a:schemeClr>
                </a:solidFill>
              </a:rPr>
              <a:t>Go Live </a:t>
            </a:r>
          </a:p>
        </p:txBody>
      </p:sp>
      <p:sp>
        <p:nvSpPr>
          <p:cNvPr id="21" name="TextBox 20">
            <a:extLst>
              <a:ext uri="{FF2B5EF4-FFF2-40B4-BE49-F238E27FC236}">
                <a16:creationId xmlns:a16="http://schemas.microsoft.com/office/drawing/2014/main" id="{33C6A790-8E88-D1F1-5281-BDA889C508E4}"/>
              </a:ext>
            </a:extLst>
          </p:cNvPr>
          <p:cNvSpPr txBox="1"/>
          <p:nvPr/>
        </p:nvSpPr>
        <p:spPr>
          <a:xfrm>
            <a:off x="8046123" y="3494786"/>
            <a:ext cx="2193229" cy="1077218"/>
          </a:xfrm>
          <a:prstGeom prst="rect">
            <a:avLst/>
          </a:prstGeom>
          <a:noFill/>
        </p:spPr>
        <p:txBody>
          <a:bodyPr wrap="square" rtlCol="0">
            <a:spAutoFit/>
          </a:bodyPr>
          <a:lstStyle/>
          <a:p>
            <a:r>
              <a:rPr lang="en-US" sz="1600" b="1">
                <a:solidFill>
                  <a:srgbClr val="FF0000"/>
                </a:solidFill>
              </a:rPr>
              <a:t>Run and Operate </a:t>
            </a:r>
          </a:p>
          <a:p>
            <a:pPr marL="285750" indent="-285750">
              <a:buFontTx/>
              <a:buChar char="-"/>
            </a:pPr>
            <a:r>
              <a:rPr lang="en-US" sz="1200">
                <a:solidFill>
                  <a:schemeClr val="bg1">
                    <a:lumMod val="85000"/>
                  </a:schemeClr>
                </a:solidFill>
              </a:rPr>
              <a:t>Variations </a:t>
            </a:r>
          </a:p>
          <a:p>
            <a:pPr marL="285750" indent="-285750">
              <a:buFontTx/>
              <a:buChar char="-"/>
            </a:pPr>
            <a:r>
              <a:rPr lang="en-US" sz="1200">
                <a:solidFill>
                  <a:schemeClr val="bg1">
                    <a:lumMod val="85000"/>
                  </a:schemeClr>
                </a:solidFill>
              </a:rPr>
              <a:t>Marketing campaign </a:t>
            </a:r>
          </a:p>
          <a:p>
            <a:pPr marL="285750" indent="-285750">
              <a:buFontTx/>
              <a:buChar char="-"/>
            </a:pPr>
            <a:r>
              <a:rPr lang="en-US" sz="1200">
                <a:solidFill>
                  <a:schemeClr val="bg1">
                    <a:lumMod val="85000"/>
                  </a:schemeClr>
                </a:solidFill>
              </a:rPr>
              <a:t>Activation and measurement</a:t>
            </a:r>
          </a:p>
        </p:txBody>
      </p:sp>
      <p:sp>
        <p:nvSpPr>
          <p:cNvPr id="10" name="TextBox 9">
            <a:extLst>
              <a:ext uri="{FF2B5EF4-FFF2-40B4-BE49-F238E27FC236}">
                <a16:creationId xmlns:a16="http://schemas.microsoft.com/office/drawing/2014/main" id="{4E7A013E-B1E6-A9DE-3683-A02670EC9291}"/>
              </a:ext>
            </a:extLst>
          </p:cNvPr>
          <p:cNvSpPr txBox="1"/>
          <p:nvPr/>
        </p:nvSpPr>
        <p:spPr>
          <a:xfrm>
            <a:off x="10239352" y="3582858"/>
            <a:ext cx="2112882" cy="1015663"/>
          </a:xfrm>
          <a:prstGeom prst="rect">
            <a:avLst/>
          </a:prstGeom>
          <a:noFill/>
        </p:spPr>
        <p:txBody>
          <a:bodyPr wrap="square" rtlCol="0">
            <a:spAutoFit/>
          </a:bodyPr>
          <a:lstStyle/>
          <a:p>
            <a:pPr marL="285750" indent="-285750">
              <a:buFont typeface="Wingdings" pitchFamily="2" charset="2"/>
              <a:buChar char="ü"/>
            </a:pPr>
            <a:r>
              <a:rPr lang="en-US" sz="1200" err="1">
                <a:solidFill>
                  <a:schemeClr val="bg1"/>
                </a:solidFill>
              </a:rPr>
              <a:t>Addn’l</a:t>
            </a:r>
            <a:r>
              <a:rPr lang="en-US" sz="1200">
                <a:solidFill>
                  <a:schemeClr val="bg1"/>
                </a:solidFill>
              </a:rPr>
              <a:t> use cases</a:t>
            </a:r>
          </a:p>
          <a:p>
            <a:pPr marL="285750" indent="-285750">
              <a:buFont typeface="Wingdings" pitchFamily="2" charset="2"/>
              <a:buChar char="ü"/>
            </a:pPr>
            <a:r>
              <a:rPr lang="en-US" sz="1200">
                <a:solidFill>
                  <a:schemeClr val="bg1"/>
                </a:solidFill>
              </a:rPr>
              <a:t>Data, Destinations, Journeys, Insights</a:t>
            </a:r>
          </a:p>
          <a:p>
            <a:pPr marL="285750" indent="-285750">
              <a:buFont typeface="Wingdings" pitchFamily="2" charset="2"/>
              <a:buChar char="ü"/>
            </a:pPr>
            <a:r>
              <a:rPr lang="en-US" sz="1200">
                <a:solidFill>
                  <a:schemeClr val="bg1"/>
                </a:solidFill>
              </a:rPr>
              <a:t>AI/ML capabilities </a:t>
            </a:r>
          </a:p>
          <a:p>
            <a:pPr marL="285750" indent="-285750">
              <a:buFont typeface="Wingdings" pitchFamily="2" charset="2"/>
              <a:buChar char="ü"/>
            </a:pPr>
            <a:r>
              <a:rPr lang="en-US" sz="1200">
                <a:solidFill>
                  <a:schemeClr val="bg1"/>
                </a:solidFill>
              </a:rPr>
              <a:t>Scale </a:t>
            </a:r>
          </a:p>
        </p:txBody>
      </p:sp>
      <p:sp>
        <p:nvSpPr>
          <p:cNvPr id="11" name="Right Brace 10">
            <a:extLst>
              <a:ext uri="{FF2B5EF4-FFF2-40B4-BE49-F238E27FC236}">
                <a16:creationId xmlns:a16="http://schemas.microsoft.com/office/drawing/2014/main" id="{73B7EA3A-E538-DAC8-DF0D-0794FC42A101}"/>
              </a:ext>
            </a:extLst>
          </p:cNvPr>
          <p:cNvSpPr/>
          <p:nvPr/>
        </p:nvSpPr>
        <p:spPr>
          <a:xfrm>
            <a:off x="2499738" y="3585974"/>
            <a:ext cx="432344" cy="1992684"/>
          </a:xfrm>
          <a:prstGeom prst="rightBrace">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3" name="TextBox 12">
            <a:extLst>
              <a:ext uri="{FF2B5EF4-FFF2-40B4-BE49-F238E27FC236}">
                <a16:creationId xmlns:a16="http://schemas.microsoft.com/office/drawing/2014/main" id="{2F198262-342E-95FA-E1F2-F297651FE93B}"/>
              </a:ext>
            </a:extLst>
          </p:cNvPr>
          <p:cNvSpPr txBox="1"/>
          <p:nvPr/>
        </p:nvSpPr>
        <p:spPr>
          <a:xfrm>
            <a:off x="115176" y="173662"/>
            <a:ext cx="9684228" cy="461665"/>
          </a:xfrm>
          <a:prstGeom prst="rect">
            <a:avLst/>
          </a:prstGeom>
          <a:noFill/>
        </p:spPr>
        <p:txBody>
          <a:bodyPr wrap="square" rtlCol="0">
            <a:spAutoFit/>
          </a:bodyPr>
          <a:lstStyle/>
          <a:p>
            <a:r>
              <a:rPr lang="en-US" sz="2400">
                <a:solidFill>
                  <a:schemeClr val="bg1"/>
                </a:solidFill>
                <a:latin typeface="+mj-lt"/>
              </a:rPr>
              <a:t>How do we deploy the High-Speed Lane Capabilities</a:t>
            </a:r>
          </a:p>
        </p:txBody>
      </p:sp>
      <p:sp>
        <p:nvSpPr>
          <p:cNvPr id="12" name="TextBox 11">
            <a:extLst>
              <a:ext uri="{FF2B5EF4-FFF2-40B4-BE49-F238E27FC236}">
                <a16:creationId xmlns:a16="http://schemas.microsoft.com/office/drawing/2014/main" id="{F140EB5A-AB8E-3C7A-E907-8E500F6EB245}"/>
              </a:ext>
            </a:extLst>
          </p:cNvPr>
          <p:cNvSpPr txBox="1"/>
          <p:nvPr/>
        </p:nvSpPr>
        <p:spPr>
          <a:xfrm>
            <a:off x="576789" y="2672092"/>
            <a:ext cx="1527982" cy="646331"/>
          </a:xfrm>
          <a:prstGeom prst="rect">
            <a:avLst/>
          </a:prstGeom>
          <a:noFill/>
        </p:spPr>
        <p:txBody>
          <a:bodyPr wrap="square" rtlCol="0">
            <a:spAutoFit/>
          </a:bodyPr>
          <a:lstStyle/>
          <a:p>
            <a:r>
              <a:rPr lang="en-US" sz="1800">
                <a:solidFill>
                  <a:srgbClr val="FF0000"/>
                </a:solidFill>
              </a:rPr>
              <a:t>Pre-Sales Cycle</a:t>
            </a:r>
          </a:p>
        </p:txBody>
      </p:sp>
      <p:sp>
        <p:nvSpPr>
          <p:cNvPr id="38" name="Right Arrow 37">
            <a:extLst>
              <a:ext uri="{FF2B5EF4-FFF2-40B4-BE49-F238E27FC236}">
                <a16:creationId xmlns:a16="http://schemas.microsoft.com/office/drawing/2014/main" id="{8AB1AC0A-6853-65E7-5BD7-8864592C170A}"/>
              </a:ext>
            </a:extLst>
          </p:cNvPr>
          <p:cNvSpPr/>
          <p:nvPr/>
        </p:nvSpPr>
        <p:spPr>
          <a:xfrm>
            <a:off x="2924361" y="1300165"/>
            <a:ext cx="6875044" cy="709499"/>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HSL Implementation (4-6 Weeks)</a:t>
            </a:r>
          </a:p>
        </p:txBody>
      </p:sp>
      <p:sp>
        <p:nvSpPr>
          <p:cNvPr id="39" name="Rectangle 38">
            <a:extLst>
              <a:ext uri="{FF2B5EF4-FFF2-40B4-BE49-F238E27FC236}">
                <a16:creationId xmlns:a16="http://schemas.microsoft.com/office/drawing/2014/main" id="{12EDF2A2-FE1F-374B-4B1C-BA9873A6C0F0}"/>
              </a:ext>
            </a:extLst>
          </p:cNvPr>
          <p:cNvSpPr/>
          <p:nvPr/>
        </p:nvSpPr>
        <p:spPr>
          <a:xfrm>
            <a:off x="341998" y="2350363"/>
            <a:ext cx="2032929" cy="1012793"/>
          </a:xfrm>
          <a:prstGeom prst="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27517">
              <a:defRPr/>
            </a:pPr>
            <a:endParaRPr lang="en-US" sz="1800" b="1" kern="0">
              <a:solidFill>
                <a:srgbClr val="FFFFFF"/>
              </a:solidFill>
              <a:latin typeface="Adobe Clean" panose="020B0503020404020204" pitchFamily="34" charset="0"/>
            </a:endParaRPr>
          </a:p>
          <a:p>
            <a:pPr algn="ctr" defTabSz="527517">
              <a:defRPr/>
            </a:pPr>
            <a:r>
              <a:rPr lang="en-US" sz="1800" b="1" kern="0">
                <a:solidFill>
                  <a:srgbClr val="FFFFFF"/>
                </a:solidFill>
                <a:latin typeface="Adobe Clean" panose="020B0503020404020204" pitchFamily="34" charset="0"/>
              </a:rPr>
              <a:t>Presales Alignment</a:t>
            </a:r>
          </a:p>
          <a:p>
            <a:pPr algn="ctr" defTabSz="527517">
              <a:defRPr/>
            </a:pPr>
            <a:r>
              <a:rPr lang="en-US" sz="1400" b="1" i="1" kern="0">
                <a:solidFill>
                  <a:srgbClr val="FFFFFF"/>
                </a:solidFill>
                <a:latin typeface="Adobe Clean" panose="020B0503020404020204" pitchFamily="34" charset="0"/>
              </a:rPr>
              <a:t>Customer Readiness </a:t>
            </a:r>
          </a:p>
          <a:p>
            <a:pPr algn="ctr" defTabSz="527517">
              <a:defRPr/>
            </a:pPr>
            <a:r>
              <a:rPr lang="en-US" sz="1800" b="1" kern="0">
                <a:solidFill>
                  <a:srgbClr val="FFFFFF"/>
                </a:solidFill>
                <a:latin typeface="Adobe Clean" panose="020B0503020404020204" pitchFamily="34" charset="0"/>
              </a:rPr>
              <a:t> </a:t>
            </a:r>
          </a:p>
        </p:txBody>
      </p:sp>
      <p:sp>
        <p:nvSpPr>
          <p:cNvPr id="40" name="Oval 39">
            <a:extLst>
              <a:ext uri="{FF2B5EF4-FFF2-40B4-BE49-F238E27FC236}">
                <a16:creationId xmlns:a16="http://schemas.microsoft.com/office/drawing/2014/main" id="{1DE05FE9-5CB5-59F7-6F82-A07322966EF9}"/>
              </a:ext>
            </a:extLst>
          </p:cNvPr>
          <p:cNvSpPr/>
          <p:nvPr/>
        </p:nvSpPr>
        <p:spPr>
          <a:xfrm>
            <a:off x="288143" y="2219304"/>
            <a:ext cx="274127" cy="26211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0</a:t>
            </a:r>
          </a:p>
        </p:txBody>
      </p:sp>
      <p:sp>
        <p:nvSpPr>
          <p:cNvPr id="41" name="Rectangle 40">
            <a:extLst>
              <a:ext uri="{FF2B5EF4-FFF2-40B4-BE49-F238E27FC236}">
                <a16:creationId xmlns:a16="http://schemas.microsoft.com/office/drawing/2014/main" id="{DB0BB693-B995-6DCE-9948-45786AD598CE}"/>
              </a:ext>
            </a:extLst>
          </p:cNvPr>
          <p:cNvSpPr/>
          <p:nvPr/>
        </p:nvSpPr>
        <p:spPr>
          <a:xfrm>
            <a:off x="10173506" y="2350363"/>
            <a:ext cx="2029968" cy="1012793"/>
          </a:xfrm>
          <a:prstGeom prst="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27517" eaLnBrk="1" fontAlgn="auto" latinLnBrk="0" hangingPunct="1">
              <a:lnSpc>
                <a:spcPct val="100000"/>
              </a:lnSpc>
              <a:spcBef>
                <a:spcPts val="0"/>
              </a:spcBef>
              <a:spcAft>
                <a:spcPts val="0"/>
              </a:spcAft>
              <a:buClrTx/>
              <a:buSzTx/>
              <a:buFontTx/>
              <a:buNone/>
              <a:tabLst/>
              <a:defRPr/>
            </a:pPr>
            <a:r>
              <a:rPr lang="en-US" sz="1800" b="1" kern="0">
                <a:solidFill>
                  <a:prstClr val="white"/>
                </a:solidFill>
                <a:latin typeface="Adobe Clean" panose="020B0503020404020204" pitchFamily="34" charset="0"/>
              </a:rPr>
              <a:t>Phase II</a:t>
            </a:r>
            <a:endParaRPr lang="en-US" sz="1400" b="1" i="1" kern="0">
              <a:solidFill>
                <a:prstClr val="white"/>
              </a:solidFill>
              <a:latin typeface="Adobe Clean" panose="020B0503020404020204" pitchFamily="34" charset="0"/>
            </a:endParaRPr>
          </a:p>
          <a:p>
            <a:pPr marL="0" marR="0" lvl="0" indent="0" algn="ctr" defTabSz="527517" eaLnBrk="1" fontAlgn="auto" latinLnBrk="0" hangingPunct="1">
              <a:lnSpc>
                <a:spcPct val="100000"/>
              </a:lnSpc>
              <a:spcBef>
                <a:spcPts val="0"/>
              </a:spcBef>
              <a:spcAft>
                <a:spcPts val="0"/>
              </a:spcAft>
              <a:buClrTx/>
              <a:buSzTx/>
              <a:buFontTx/>
              <a:buNone/>
              <a:tabLst/>
              <a:defRPr/>
            </a:pPr>
            <a:r>
              <a:rPr lang="en-US" sz="1400" b="1" i="1" kern="0">
                <a:solidFill>
                  <a:prstClr val="white"/>
                </a:solidFill>
                <a:latin typeface="Adobe Clean" panose="020B0503020404020204" pitchFamily="34" charset="0"/>
              </a:rPr>
              <a:t>Scale</a:t>
            </a:r>
            <a:endParaRPr kumimoji="0" lang="en-US" sz="1400" b="1" i="1" strike="noStrike" kern="0" cap="none" spc="0" normalizeH="0" baseline="0" noProof="0">
              <a:ln>
                <a:noFill/>
              </a:ln>
              <a:solidFill>
                <a:prstClr val="white"/>
              </a:solidFill>
              <a:effectLst/>
              <a:uLnTx/>
              <a:uFillTx/>
              <a:latin typeface="Adobe Clean" panose="020B0503020404020204" pitchFamily="34" charset="0"/>
            </a:endParaRPr>
          </a:p>
        </p:txBody>
      </p:sp>
      <p:sp>
        <p:nvSpPr>
          <p:cNvPr id="42" name="Oval 41">
            <a:extLst>
              <a:ext uri="{FF2B5EF4-FFF2-40B4-BE49-F238E27FC236}">
                <a16:creationId xmlns:a16="http://schemas.microsoft.com/office/drawing/2014/main" id="{E1EB829E-6EE7-77D6-9F09-63F22DA0C2BB}"/>
              </a:ext>
            </a:extLst>
          </p:cNvPr>
          <p:cNvSpPr/>
          <p:nvPr/>
        </p:nvSpPr>
        <p:spPr>
          <a:xfrm>
            <a:off x="10074607" y="2251542"/>
            <a:ext cx="274127" cy="26211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4</a:t>
            </a:r>
          </a:p>
        </p:txBody>
      </p:sp>
    </p:spTree>
    <p:extLst>
      <p:ext uri="{BB962C8B-B14F-4D97-AF65-F5344CB8AC3E}">
        <p14:creationId xmlns:p14="http://schemas.microsoft.com/office/powerpoint/2010/main" val="2040230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50A8C3-D02B-A2E1-C71D-0D6F85B1D16A}"/>
              </a:ext>
            </a:extLst>
          </p:cNvPr>
          <p:cNvSpPr>
            <a:spLocks noGrp="1"/>
          </p:cNvSpPr>
          <p:nvPr>
            <p:ph sz="quarter" idx="12"/>
          </p:nvPr>
        </p:nvSpPr>
        <p:spPr>
          <a:xfrm>
            <a:off x="794789" y="2796820"/>
            <a:ext cx="7020296" cy="1394267"/>
          </a:xfrm>
        </p:spPr>
        <p:txBody>
          <a:bodyPr vert="horz" lIns="45720" tIns="45720" rIns="45720" bIns="45720" rtlCol="0" anchor="t">
            <a:noAutofit/>
          </a:bodyPr>
          <a:lstStyle/>
          <a:p>
            <a:r>
              <a:rPr lang="en-US" sz="3550">
                <a:latin typeface="Adobe Clean ExtraBold"/>
              </a:rPr>
              <a:t>HSL Implementation Framework</a:t>
            </a:r>
            <a:endParaRPr lang="en-US"/>
          </a:p>
        </p:txBody>
      </p:sp>
    </p:spTree>
    <p:extLst>
      <p:ext uri="{BB962C8B-B14F-4D97-AF65-F5344CB8AC3E}">
        <p14:creationId xmlns:p14="http://schemas.microsoft.com/office/powerpoint/2010/main" val="2748763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object 52">
            <a:extLst>
              <a:ext uri="{FF2B5EF4-FFF2-40B4-BE49-F238E27FC236}">
                <a16:creationId xmlns:a16="http://schemas.microsoft.com/office/drawing/2014/main" id="{F80540C6-1933-BE27-173A-D1ED50ADBCE2}"/>
              </a:ext>
            </a:extLst>
          </p:cNvPr>
          <p:cNvGrpSpPr/>
          <p:nvPr/>
        </p:nvGrpSpPr>
        <p:grpSpPr>
          <a:xfrm>
            <a:off x="-13422" y="14322"/>
            <a:ext cx="12191998" cy="851725"/>
            <a:chOff x="1" y="0"/>
            <a:chExt cx="12191998" cy="851725"/>
          </a:xfrm>
        </p:grpSpPr>
        <p:pic>
          <p:nvPicPr>
            <p:cNvPr id="74" name="object 53">
              <a:extLst>
                <a:ext uri="{FF2B5EF4-FFF2-40B4-BE49-F238E27FC236}">
                  <a16:creationId xmlns:a16="http://schemas.microsoft.com/office/drawing/2014/main" id="{65ABC24A-ACCE-9A35-BE0B-26862276AB72}"/>
                </a:ext>
              </a:extLst>
            </p:cNvPr>
            <p:cNvPicPr/>
            <p:nvPr/>
          </p:nvPicPr>
          <p:blipFill>
            <a:blip r:embed="rId3" cstate="print"/>
            <a:stretch>
              <a:fillRect/>
            </a:stretch>
          </p:blipFill>
          <p:spPr>
            <a:xfrm>
              <a:off x="8473440" y="0"/>
              <a:ext cx="3718559" cy="849231"/>
            </a:xfrm>
            <a:prstGeom prst="rect">
              <a:avLst/>
            </a:prstGeom>
          </p:spPr>
        </p:pic>
        <p:pic>
          <p:nvPicPr>
            <p:cNvPr id="75" name="object 54">
              <a:extLst>
                <a:ext uri="{FF2B5EF4-FFF2-40B4-BE49-F238E27FC236}">
                  <a16:creationId xmlns:a16="http://schemas.microsoft.com/office/drawing/2014/main" id="{EBCDBF83-70D8-639A-C738-936797BAC32A}"/>
                </a:ext>
              </a:extLst>
            </p:cNvPr>
            <p:cNvPicPr/>
            <p:nvPr/>
          </p:nvPicPr>
          <p:blipFill>
            <a:blip r:embed="rId4" cstate="print"/>
            <a:stretch>
              <a:fillRect/>
            </a:stretch>
          </p:blipFill>
          <p:spPr>
            <a:xfrm>
              <a:off x="1" y="1"/>
              <a:ext cx="8473439" cy="851724"/>
            </a:xfrm>
            <a:prstGeom prst="rect">
              <a:avLst/>
            </a:prstGeom>
          </p:spPr>
        </p:pic>
        <p:pic>
          <p:nvPicPr>
            <p:cNvPr id="76" name="object 55">
              <a:extLst>
                <a:ext uri="{FF2B5EF4-FFF2-40B4-BE49-F238E27FC236}">
                  <a16:creationId xmlns:a16="http://schemas.microsoft.com/office/drawing/2014/main" id="{D53CD190-0C4B-D8F1-D0ED-A4ED8C133820}"/>
                </a:ext>
              </a:extLst>
            </p:cNvPr>
            <p:cNvPicPr/>
            <p:nvPr/>
          </p:nvPicPr>
          <p:blipFill rotWithShape="1">
            <a:blip r:embed="rId5" cstate="print"/>
            <a:srcRect t="1" r="83163" b="-8248"/>
            <a:stretch/>
          </p:blipFill>
          <p:spPr>
            <a:xfrm>
              <a:off x="146217" y="261399"/>
              <a:ext cx="502920" cy="392626"/>
            </a:xfrm>
            <a:prstGeom prst="rect">
              <a:avLst/>
            </a:prstGeom>
          </p:spPr>
        </p:pic>
      </p:grpSp>
      <p:sp>
        <p:nvSpPr>
          <p:cNvPr id="21" name="Rectangle 20">
            <a:extLst>
              <a:ext uri="{FF2B5EF4-FFF2-40B4-BE49-F238E27FC236}">
                <a16:creationId xmlns:a16="http://schemas.microsoft.com/office/drawing/2014/main" id="{1A2609B3-7061-7C45-8D46-043403C30F63}"/>
              </a:ext>
            </a:extLst>
          </p:cNvPr>
          <p:cNvSpPr/>
          <p:nvPr/>
        </p:nvSpPr>
        <p:spPr>
          <a:xfrm>
            <a:off x="615166" y="291514"/>
            <a:ext cx="10653056" cy="424732"/>
          </a:xfrm>
          <a:prstGeom prst="rect">
            <a:avLst/>
          </a:prstGeom>
        </p:spPr>
        <p:txBody>
          <a:bodyPr wrap="square" lIns="182880" tIns="45720" rIns="91440" bIns="45720" anchor="ctr">
            <a:spAutoFit/>
          </a:bodyPr>
          <a:lstStyle/>
          <a:p>
            <a:pPr defTabSz="1088291">
              <a:lnSpc>
                <a:spcPct val="90000"/>
              </a:lnSpc>
            </a:pPr>
            <a:r>
              <a:rPr lang="en-US" sz="2400" b="1">
                <a:solidFill>
                  <a:schemeClr val="bg1"/>
                </a:solidFill>
                <a:latin typeface="+mj-lt"/>
              </a:rPr>
              <a:t>Use Case Framework</a:t>
            </a:r>
            <a:endParaRPr lang="en-US" sz="2400">
              <a:solidFill>
                <a:schemeClr val="bg1"/>
              </a:solidFill>
            </a:endParaRPr>
          </a:p>
        </p:txBody>
      </p:sp>
      <p:grpSp>
        <p:nvGrpSpPr>
          <p:cNvPr id="7" name="Group 6">
            <a:extLst>
              <a:ext uri="{FF2B5EF4-FFF2-40B4-BE49-F238E27FC236}">
                <a16:creationId xmlns:a16="http://schemas.microsoft.com/office/drawing/2014/main" id="{E042B804-FEB5-DCA4-7B3D-4BBAE7F19A9B}"/>
              </a:ext>
            </a:extLst>
          </p:cNvPr>
          <p:cNvGrpSpPr/>
          <p:nvPr/>
        </p:nvGrpSpPr>
        <p:grpSpPr>
          <a:xfrm>
            <a:off x="49715" y="1738251"/>
            <a:ext cx="11863137" cy="4448469"/>
            <a:chOff x="11522" y="1524737"/>
            <a:chExt cx="12180478" cy="4448469"/>
          </a:xfrm>
        </p:grpSpPr>
        <p:sp>
          <p:nvSpPr>
            <p:cNvPr id="8" name="Rectangle 7">
              <a:extLst>
                <a:ext uri="{FF2B5EF4-FFF2-40B4-BE49-F238E27FC236}">
                  <a16:creationId xmlns:a16="http://schemas.microsoft.com/office/drawing/2014/main" id="{E1A96C98-06F7-4224-63E2-04B90D725921}"/>
                </a:ext>
              </a:extLst>
            </p:cNvPr>
            <p:cNvSpPr/>
            <p:nvPr/>
          </p:nvSpPr>
          <p:spPr>
            <a:xfrm>
              <a:off x="11522" y="1524738"/>
              <a:ext cx="1700784" cy="4448468"/>
            </a:xfrm>
            <a:prstGeom prst="rect">
              <a:avLst/>
            </a:prstGeom>
            <a:solidFill>
              <a:srgbClr val="F5F5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defRPr/>
              </a:pPr>
              <a:endParaRPr lang="en-US" sz="1400">
                <a:solidFill>
                  <a:srgbClr val="000000"/>
                </a:solidFill>
                <a:latin typeface="Adobe Clean SemiLight"/>
              </a:endParaRPr>
            </a:p>
          </p:txBody>
        </p:sp>
        <p:sp>
          <p:nvSpPr>
            <p:cNvPr id="9" name="Rectangle 8">
              <a:extLst>
                <a:ext uri="{FF2B5EF4-FFF2-40B4-BE49-F238E27FC236}">
                  <a16:creationId xmlns:a16="http://schemas.microsoft.com/office/drawing/2014/main" id="{32D76E57-7796-35BF-C7A6-EF012937A5A5}"/>
                </a:ext>
              </a:extLst>
            </p:cNvPr>
            <p:cNvSpPr/>
            <p:nvPr/>
          </p:nvSpPr>
          <p:spPr>
            <a:xfrm>
              <a:off x="1757198" y="1524738"/>
              <a:ext cx="1700784" cy="4448466"/>
            </a:xfrm>
            <a:prstGeom prst="rect">
              <a:avLst/>
            </a:prstGeom>
            <a:solidFill>
              <a:srgbClr val="F5F5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defRPr/>
              </a:pPr>
              <a:endParaRPr lang="en-US" sz="1400">
                <a:solidFill>
                  <a:srgbClr val="000000"/>
                </a:solidFill>
                <a:latin typeface="Adobe Clean SemiLight"/>
              </a:endParaRPr>
            </a:p>
          </p:txBody>
        </p:sp>
        <p:sp>
          <p:nvSpPr>
            <p:cNvPr id="10" name="Rectangle 9">
              <a:extLst>
                <a:ext uri="{FF2B5EF4-FFF2-40B4-BE49-F238E27FC236}">
                  <a16:creationId xmlns:a16="http://schemas.microsoft.com/office/drawing/2014/main" id="{92B76E2B-6322-B599-3105-F3335B3F80FC}"/>
                </a:ext>
              </a:extLst>
            </p:cNvPr>
            <p:cNvSpPr/>
            <p:nvPr/>
          </p:nvSpPr>
          <p:spPr>
            <a:xfrm>
              <a:off x="3500799" y="1524738"/>
              <a:ext cx="1700784" cy="4448466"/>
            </a:xfrm>
            <a:prstGeom prst="rect">
              <a:avLst/>
            </a:prstGeom>
            <a:solidFill>
              <a:srgbClr val="F5F5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defRPr/>
              </a:pPr>
              <a:endParaRPr lang="en-US" sz="1400">
                <a:solidFill>
                  <a:srgbClr val="000000"/>
                </a:solidFill>
                <a:latin typeface="Adobe Clean SemiLight"/>
              </a:endParaRPr>
            </a:p>
          </p:txBody>
        </p:sp>
        <p:sp>
          <p:nvSpPr>
            <p:cNvPr id="11" name="Rectangle 10">
              <a:extLst>
                <a:ext uri="{FF2B5EF4-FFF2-40B4-BE49-F238E27FC236}">
                  <a16:creationId xmlns:a16="http://schemas.microsoft.com/office/drawing/2014/main" id="{5F0F2204-04CB-777F-66A4-BEF77E068CDC}"/>
                </a:ext>
              </a:extLst>
            </p:cNvPr>
            <p:cNvSpPr/>
            <p:nvPr/>
          </p:nvSpPr>
          <p:spPr>
            <a:xfrm>
              <a:off x="5244400" y="1524737"/>
              <a:ext cx="1700784" cy="4448468"/>
            </a:xfrm>
            <a:prstGeom prst="rect">
              <a:avLst/>
            </a:prstGeom>
            <a:solidFill>
              <a:srgbClr val="F5F5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defRPr/>
              </a:pPr>
              <a:endParaRPr lang="en-US" sz="1400">
                <a:solidFill>
                  <a:srgbClr val="000000"/>
                </a:solidFill>
                <a:latin typeface="Adobe Clean SemiLight"/>
              </a:endParaRPr>
            </a:p>
          </p:txBody>
        </p:sp>
        <p:sp>
          <p:nvSpPr>
            <p:cNvPr id="12" name="Rectangle 11">
              <a:extLst>
                <a:ext uri="{FF2B5EF4-FFF2-40B4-BE49-F238E27FC236}">
                  <a16:creationId xmlns:a16="http://schemas.microsoft.com/office/drawing/2014/main" id="{1166C92A-9AA5-741F-D22F-8BA82A0BA83E}"/>
                </a:ext>
              </a:extLst>
            </p:cNvPr>
            <p:cNvSpPr/>
            <p:nvPr/>
          </p:nvSpPr>
          <p:spPr>
            <a:xfrm>
              <a:off x="6988001" y="1524738"/>
              <a:ext cx="1700784" cy="4448468"/>
            </a:xfrm>
            <a:prstGeom prst="rect">
              <a:avLst/>
            </a:prstGeom>
            <a:solidFill>
              <a:srgbClr val="F5F5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defRPr/>
              </a:pPr>
              <a:endParaRPr lang="en-US" sz="1400">
                <a:solidFill>
                  <a:srgbClr val="000000"/>
                </a:solidFill>
                <a:latin typeface="Adobe Clean SemiLight"/>
              </a:endParaRPr>
            </a:p>
          </p:txBody>
        </p:sp>
        <p:sp>
          <p:nvSpPr>
            <p:cNvPr id="13" name="Rectangle 12">
              <a:extLst>
                <a:ext uri="{FF2B5EF4-FFF2-40B4-BE49-F238E27FC236}">
                  <a16:creationId xmlns:a16="http://schemas.microsoft.com/office/drawing/2014/main" id="{D2BCF515-5160-1358-A684-64333AAC5031}"/>
                </a:ext>
              </a:extLst>
            </p:cNvPr>
            <p:cNvSpPr/>
            <p:nvPr/>
          </p:nvSpPr>
          <p:spPr>
            <a:xfrm>
              <a:off x="8731602" y="1524738"/>
              <a:ext cx="1700784" cy="4448468"/>
            </a:xfrm>
            <a:prstGeom prst="rect">
              <a:avLst/>
            </a:prstGeom>
            <a:solidFill>
              <a:srgbClr val="F5F5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defRPr/>
              </a:pPr>
              <a:endParaRPr lang="en-US" sz="1400">
                <a:solidFill>
                  <a:srgbClr val="000000"/>
                </a:solidFill>
                <a:latin typeface="Adobe Clean SemiLight"/>
              </a:endParaRPr>
            </a:p>
          </p:txBody>
        </p:sp>
        <p:sp>
          <p:nvSpPr>
            <p:cNvPr id="14" name="Rectangle 13">
              <a:extLst>
                <a:ext uri="{FF2B5EF4-FFF2-40B4-BE49-F238E27FC236}">
                  <a16:creationId xmlns:a16="http://schemas.microsoft.com/office/drawing/2014/main" id="{6A80FD87-D3E0-603E-BBB3-48CBEFC06FE9}"/>
                </a:ext>
              </a:extLst>
            </p:cNvPr>
            <p:cNvSpPr/>
            <p:nvPr/>
          </p:nvSpPr>
          <p:spPr>
            <a:xfrm>
              <a:off x="10475201" y="1524738"/>
              <a:ext cx="1700760" cy="4448468"/>
            </a:xfrm>
            <a:prstGeom prst="rect">
              <a:avLst/>
            </a:prstGeom>
            <a:solidFill>
              <a:srgbClr val="F5F5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defRPr/>
              </a:pPr>
              <a:endParaRPr lang="en-US" sz="1400">
                <a:solidFill>
                  <a:srgbClr val="000000"/>
                </a:solidFill>
                <a:latin typeface="Adobe Clean SemiLight"/>
              </a:endParaRPr>
            </a:p>
          </p:txBody>
        </p:sp>
        <p:pic>
          <p:nvPicPr>
            <p:cNvPr id="15" name="Picture 14">
              <a:extLst>
                <a:ext uri="{FF2B5EF4-FFF2-40B4-BE49-F238E27FC236}">
                  <a16:creationId xmlns:a16="http://schemas.microsoft.com/office/drawing/2014/main" id="{F5DA6313-4D2B-04CE-9944-F0BB48D8CB2D}"/>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70000"/>
                      </a14:imgEffect>
                    </a14:imgLayer>
                  </a14:imgProps>
                </a:ext>
              </a:extLst>
            </a:blip>
            <a:stretch>
              <a:fillRect/>
            </a:stretch>
          </p:blipFill>
          <p:spPr>
            <a:xfrm>
              <a:off x="2338816" y="2623261"/>
              <a:ext cx="560860" cy="644498"/>
            </a:xfrm>
            <a:prstGeom prst="rect">
              <a:avLst/>
            </a:prstGeom>
          </p:spPr>
        </p:pic>
        <p:pic>
          <p:nvPicPr>
            <p:cNvPr id="16" name="Picture 15">
              <a:extLst>
                <a:ext uri="{FF2B5EF4-FFF2-40B4-BE49-F238E27FC236}">
                  <a16:creationId xmlns:a16="http://schemas.microsoft.com/office/drawing/2014/main" id="{C5AD8BDE-8566-5B0E-8B26-406F4AB4E3E1}"/>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70000"/>
                      </a14:imgEffect>
                    </a14:imgLayer>
                  </a14:imgProps>
                </a:ext>
                <a:ext uri="{28A0092B-C50C-407E-A947-70E740481C1C}">
                  <a14:useLocalDpi xmlns:a14="http://schemas.microsoft.com/office/drawing/2010/main" val="0"/>
                </a:ext>
              </a:extLst>
            </a:blip>
            <a:stretch>
              <a:fillRect/>
            </a:stretch>
          </p:blipFill>
          <p:spPr>
            <a:xfrm>
              <a:off x="4039599" y="2623261"/>
              <a:ext cx="693205" cy="693205"/>
            </a:xfrm>
            <a:prstGeom prst="rect">
              <a:avLst/>
            </a:prstGeom>
          </p:spPr>
        </p:pic>
        <p:pic>
          <p:nvPicPr>
            <p:cNvPr id="17" name="Picture 16">
              <a:extLst>
                <a:ext uri="{FF2B5EF4-FFF2-40B4-BE49-F238E27FC236}">
                  <a16:creationId xmlns:a16="http://schemas.microsoft.com/office/drawing/2014/main" id="{89D7002D-31BC-D274-1D56-14511C9C4AED}"/>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brightnessContrast bright="-70000"/>
                      </a14:imgEffect>
                    </a14:imgLayer>
                  </a14:imgProps>
                </a:ext>
              </a:extLst>
            </a:blip>
            <a:stretch>
              <a:fillRect/>
            </a:stretch>
          </p:blipFill>
          <p:spPr>
            <a:xfrm>
              <a:off x="9185953" y="2539793"/>
              <a:ext cx="864293" cy="864292"/>
            </a:xfrm>
            <a:prstGeom prst="rect">
              <a:avLst/>
            </a:prstGeom>
          </p:spPr>
        </p:pic>
        <p:pic>
          <p:nvPicPr>
            <p:cNvPr id="18" name="Picture 17">
              <a:extLst>
                <a:ext uri="{FF2B5EF4-FFF2-40B4-BE49-F238E27FC236}">
                  <a16:creationId xmlns:a16="http://schemas.microsoft.com/office/drawing/2014/main" id="{8EAAA901-AF82-9C41-DC41-30F219CED985}"/>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brightnessContrast bright="-70000"/>
                      </a14:imgEffect>
                    </a14:imgLayer>
                  </a14:imgProps>
                </a:ext>
                <a:ext uri="{28A0092B-C50C-407E-A947-70E740481C1C}">
                  <a14:useLocalDpi xmlns:a14="http://schemas.microsoft.com/office/drawing/2010/main" val="0"/>
                </a:ext>
              </a:extLst>
            </a:blip>
            <a:stretch>
              <a:fillRect/>
            </a:stretch>
          </p:blipFill>
          <p:spPr>
            <a:xfrm>
              <a:off x="7673091" y="2623261"/>
              <a:ext cx="540001" cy="540000"/>
            </a:xfrm>
            <a:prstGeom prst="rect">
              <a:avLst/>
            </a:prstGeom>
          </p:spPr>
        </p:pic>
        <p:pic>
          <p:nvPicPr>
            <p:cNvPr id="19" name="Picture 18">
              <a:extLst>
                <a:ext uri="{FF2B5EF4-FFF2-40B4-BE49-F238E27FC236}">
                  <a16:creationId xmlns:a16="http://schemas.microsoft.com/office/drawing/2014/main" id="{C088627F-5F4F-16ED-CDA3-7D1011BF89DD}"/>
                </a:ext>
              </a:extLst>
            </p:cNvPr>
            <p:cNvPicPr>
              <a:picLocks noChangeAspect="1"/>
            </p:cNvPicPr>
            <p:nvPr/>
          </p:nvPicPr>
          <p:blipFill>
            <a:blip r:embed="rId14">
              <a:duotone>
                <a:prstClr val="black"/>
                <a:schemeClr val="tx2">
                  <a:tint val="45000"/>
                  <a:satMod val="400000"/>
                </a:schemeClr>
              </a:duotone>
              <a:extLst>
                <a:ext uri="{BEBA8EAE-BF5A-486C-A8C5-ECC9F3942E4B}">
                  <a14:imgProps xmlns:a14="http://schemas.microsoft.com/office/drawing/2010/main">
                    <a14:imgLayer r:embed="rId1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11115314" y="2583892"/>
              <a:ext cx="829623" cy="829623"/>
            </a:xfrm>
            <a:prstGeom prst="rect">
              <a:avLst/>
            </a:prstGeom>
          </p:spPr>
        </p:pic>
        <p:pic>
          <p:nvPicPr>
            <p:cNvPr id="20" name="Picture 19">
              <a:extLst>
                <a:ext uri="{FF2B5EF4-FFF2-40B4-BE49-F238E27FC236}">
                  <a16:creationId xmlns:a16="http://schemas.microsoft.com/office/drawing/2014/main" id="{AFC5324E-B9C2-B3E5-41CB-832C073809B8}"/>
                </a:ext>
              </a:extLst>
            </p:cNvPr>
            <p:cNvPicPr>
              <a:picLocks noChangeAspect="1"/>
            </p:cNvPicPr>
            <p:nvPr/>
          </p:nvPicPr>
          <p:blipFill>
            <a:blip r:embed="rId16">
              <a:duotone>
                <a:prstClr val="black"/>
                <a:schemeClr val="tx2">
                  <a:tint val="45000"/>
                  <a:satMod val="400000"/>
                </a:schemeClr>
              </a:duotone>
              <a:extLst>
                <a:ext uri="{BEBA8EAE-BF5A-486C-A8C5-ECC9F3942E4B}">
                  <a14:imgProps xmlns:a14="http://schemas.microsoft.com/office/drawing/2010/main">
                    <a14:imgLayer r:embed="rId17">
                      <a14:imgEffect>
                        <a14:brightnessContrast bright="-70000"/>
                      </a14:imgEffect>
                    </a14:imgLayer>
                  </a14:imgProps>
                </a:ext>
              </a:extLst>
            </a:blip>
            <a:stretch>
              <a:fillRect/>
            </a:stretch>
          </p:blipFill>
          <p:spPr>
            <a:xfrm>
              <a:off x="6038254" y="2623261"/>
              <a:ext cx="533844" cy="540000"/>
            </a:xfrm>
            <a:prstGeom prst="rect">
              <a:avLst/>
            </a:prstGeom>
          </p:spPr>
        </p:pic>
        <p:pic>
          <p:nvPicPr>
            <p:cNvPr id="22" name="Picture 21">
              <a:extLst>
                <a:ext uri="{FF2B5EF4-FFF2-40B4-BE49-F238E27FC236}">
                  <a16:creationId xmlns:a16="http://schemas.microsoft.com/office/drawing/2014/main" id="{DDA040C9-7C7D-F8D0-E0D0-37885B2D5700}"/>
                </a:ext>
              </a:extLst>
            </p:cNvPr>
            <p:cNvPicPr>
              <a:picLocks noChangeAspect="1"/>
            </p:cNvPicPr>
            <p:nvPr/>
          </p:nvPicPr>
          <p:blipFill>
            <a:blip r:embed="rId18">
              <a:duotone>
                <a:prstClr val="black"/>
                <a:schemeClr val="tx2">
                  <a:tint val="45000"/>
                  <a:satMod val="400000"/>
                </a:schemeClr>
              </a:duotone>
              <a:extLst>
                <a:ext uri="{BEBA8EAE-BF5A-486C-A8C5-ECC9F3942E4B}">
                  <a14:imgProps xmlns:a14="http://schemas.microsoft.com/office/drawing/2010/main">
                    <a14:imgLayer r:embed="rId19">
                      <a14:imgEffect>
                        <a14:brightnessContrast bright="-70000"/>
                      </a14:imgEffect>
                    </a14:imgLayer>
                  </a14:imgProps>
                </a:ext>
                <a:ext uri="{28A0092B-C50C-407E-A947-70E740481C1C}">
                  <a14:useLocalDpi xmlns:a14="http://schemas.microsoft.com/office/drawing/2010/main" val="0"/>
                </a:ext>
              </a:extLst>
            </a:blip>
            <a:stretch>
              <a:fillRect/>
            </a:stretch>
          </p:blipFill>
          <p:spPr>
            <a:xfrm>
              <a:off x="457022" y="2623261"/>
              <a:ext cx="702639" cy="702639"/>
            </a:xfrm>
            <a:prstGeom prst="rect">
              <a:avLst/>
            </a:prstGeom>
          </p:spPr>
        </p:pic>
        <p:sp>
          <p:nvSpPr>
            <p:cNvPr id="23" name="Rectangle 22">
              <a:extLst>
                <a:ext uri="{FF2B5EF4-FFF2-40B4-BE49-F238E27FC236}">
                  <a16:creationId xmlns:a16="http://schemas.microsoft.com/office/drawing/2014/main" id="{C22CAC16-C5A1-62CE-1FEF-19BA54952793}"/>
                </a:ext>
              </a:extLst>
            </p:cNvPr>
            <p:cNvSpPr/>
            <p:nvPr/>
          </p:nvSpPr>
          <p:spPr>
            <a:xfrm>
              <a:off x="3554391" y="3714167"/>
              <a:ext cx="1604509" cy="1189428"/>
            </a:xfrm>
            <a:prstGeom prst="rect">
              <a:avLst/>
            </a:prstGeom>
            <a:noFill/>
          </p:spPr>
          <p:txBody>
            <a:bodyPr wrap="square">
              <a:spAutoFit/>
            </a:bodyPr>
            <a:lstStyle/>
            <a:p>
              <a:pPr algn="ctr" fontAlgn="ctr">
                <a:lnSpc>
                  <a:spcPts val="1700"/>
                </a:lnSpc>
                <a:defRPr/>
              </a:pPr>
              <a:r>
                <a:rPr lang="en-US" sz="1600" b="1">
                  <a:solidFill>
                    <a:srgbClr val="EB1000"/>
                  </a:solidFill>
                  <a:latin typeface="Adobe Clean ExtraBold"/>
                </a:rPr>
                <a:t>Identities, Attributes, Datatype Field Group Design for Use cases</a:t>
              </a:r>
              <a:endParaRPr lang="en-US" sz="1200" b="1">
                <a:solidFill>
                  <a:srgbClr val="000000"/>
                </a:solidFill>
                <a:latin typeface="Adobe Clean Light" panose="020B0303020404020204" pitchFamily="34" charset="0"/>
              </a:endParaRPr>
            </a:p>
          </p:txBody>
        </p:sp>
        <p:sp>
          <p:nvSpPr>
            <p:cNvPr id="24" name="Rectangle 23">
              <a:extLst>
                <a:ext uri="{FF2B5EF4-FFF2-40B4-BE49-F238E27FC236}">
                  <a16:creationId xmlns:a16="http://schemas.microsoft.com/office/drawing/2014/main" id="{A39DFBAB-C491-A90A-EDEF-AD04DDA4B2D1}"/>
                </a:ext>
              </a:extLst>
            </p:cNvPr>
            <p:cNvSpPr/>
            <p:nvPr/>
          </p:nvSpPr>
          <p:spPr>
            <a:xfrm>
              <a:off x="1812156" y="3714167"/>
              <a:ext cx="1575931" cy="535403"/>
            </a:xfrm>
            <a:prstGeom prst="rect">
              <a:avLst/>
            </a:prstGeom>
            <a:noFill/>
          </p:spPr>
          <p:txBody>
            <a:bodyPr wrap="square">
              <a:spAutoFit/>
            </a:bodyPr>
            <a:lstStyle/>
            <a:p>
              <a:pPr algn="ctr" fontAlgn="ctr">
                <a:lnSpc>
                  <a:spcPts val="1700"/>
                </a:lnSpc>
                <a:defRPr/>
              </a:pPr>
              <a:r>
                <a:rPr lang="en-US" sz="1600" b="1">
                  <a:solidFill>
                    <a:srgbClr val="EB1000"/>
                  </a:solidFill>
                  <a:latin typeface="Adobe Clean ExtraBold"/>
                </a:rPr>
                <a:t>Use case Consolidation</a:t>
              </a:r>
              <a:endParaRPr lang="en-US" sz="1200" b="1">
                <a:solidFill>
                  <a:srgbClr val="000000"/>
                </a:solidFill>
                <a:latin typeface="Adobe Clean Light" panose="020B0303020404020204" pitchFamily="34" charset="0"/>
              </a:endParaRPr>
            </a:p>
          </p:txBody>
        </p:sp>
        <p:sp>
          <p:nvSpPr>
            <p:cNvPr id="25" name="Rectangle 24">
              <a:extLst>
                <a:ext uri="{FF2B5EF4-FFF2-40B4-BE49-F238E27FC236}">
                  <a16:creationId xmlns:a16="http://schemas.microsoft.com/office/drawing/2014/main" id="{69FEE0DC-B4E8-E958-ED39-51808AF6B2DD}"/>
                </a:ext>
              </a:extLst>
            </p:cNvPr>
            <p:cNvSpPr/>
            <p:nvPr/>
          </p:nvSpPr>
          <p:spPr>
            <a:xfrm>
              <a:off x="8870025" y="3846638"/>
              <a:ext cx="1547351" cy="535403"/>
            </a:xfrm>
            <a:prstGeom prst="rect">
              <a:avLst/>
            </a:prstGeom>
            <a:noFill/>
          </p:spPr>
          <p:txBody>
            <a:bodyPr wrap="square" rIns="0">
              <a:spAutoFit/>
            </a:bodyPr>
            <a:lstStyle/>
            <a:p>
              <a:pPr algn="ctr" fontAlgn="ctr">
                <a:lnSpc>
                  <a:spcPts val="1700"/>
                </a:lnSpc>
                <a:defRPr/>
              </a:pPr>
              <a:r>
                <a:rPr lang="en-US" sz="1600" b="1">
                  <a:solidFill>
                    <a:srgbClr val="EB1000"/>
                  </a:solidFill>
                  <a:latin typeface="Adobe Clean ExtraBold"/>
                </a:rPr>
                <a:t>Repository Enrichment</a:t>
              </a:r>
              <a:endParaRPr lang="en-US" sz="1200" b="1">
                <a:solidFill>
                  <a:srgbClr val="000000"/>
                </a:solidFill>
                <a:latin typeface="Adobe Clean Light" panose="020B0303020404020204" pitchFamily="34" charset="0"/>
              </a:endParaRPr>
            </a:p>
          </p:txBody>
        </p:sp>
        <p:sp>
          <p:nvSpPr>
            <p:cNvPr id="26" name="Rectangle 25">
              <a:extLst>
                <a:ext uri="{FF2B5EF4-FFF2-40B4-BE49-F238E27FC236}">
                  <a16:creationId xmlns:a16="http://schemas.microsoft.com/office/drawing/2014/main" id="{9D9AC845-B666-8E3F-000D-012C4F76BFEE}"/>
                </a:ext>
              </a:extLst>
            </p:cNvPr>
            <p:cNvSpPr/>
            <p:nvPr/>
          </p:nvSpPr>
          <p:spPr>
            <a:xfrm>
              <a:off x="7166241" y="3756488"/>
              <a:ext cx="1556876" cy="753411"/>
            </a:xfrm>
            <a:prstGeom prst="rect">
              <a:avLst/>
            </a:prstGeom>
            <a:noFill/>
          </p:spPr>
          <p:txBody>
            <a:bodyPr wrap="square">
              <a:spAutoFit/>
            </a:bodyPr>
            <a:lstStyle/>
            <a:p>
              <a:pPr algn="ctr" fontAlgn="ctr">
                <a:lnSpc>
                  <a:spcPts val="1700"/>
                </a:lnSpc>
                <a:defRPr/>
              </a:pPr>
              <a:r>
                <a:rPr lang="en-US" sz="1600" b="1">
                  <a:solidFill>
                    <a:srgbClr val="EB1000"/>
                  </a:solidFill>
                  <a:latin typeface="Adobe Clean ExtraBold"/>
                </a:rPr>
                <a:t>Creation of the XDM Components</a:t>
              </a:r>
              <a:endParaRPr lang="en-US" sz="1200" b="1">
                <a:solidFill>
                  <a:srgbClr val="000000"/>
                </a:solidFill>
                <a:latin typeface="Adobe Clean Light" panose="020B0303020404020204" pitchFamily="34" charset="0"/>
              </a:endParaRPr>
            </a:p>
          </p:txBody>
        </p:sp>
        <p:sp>
          <p:nvSpPr>
            <p:cNvPr id="28" name="Rectangle 27">
              <a:extLst>
                <a:ext uri="{FF2B5EF4-FFF2-40B4-BE49-F238E27FC236}">
                  <a16:creationId xmlns:a16="http://schemas.microsoft.com/office/drawing/2014/main" id="{EB2CB56D-827C-F028-5B45-F9EE974235AA}"/>
                </a:ext>
              </a:extLst>
            </p:cNvPr>
            <p:cNvSpPr/>
            <p:nvPr/>
          </p:nvSpPr>
          <p:spPr>
            <a:xfrm>
              <a:off x="5490199" y="3714167"/>
              <a:ext cx="1585454" cy="753411"/>
            </a:xfrm>
            <a:prstGeom prst="rect">
              <a:avLst/>
            </a:prstGeom>
            <a:noFill/>
          </p:spPr>
          <p:txBody>
            <a:bodyPr wrap="square">
              <a:spAutoFit/>
            </a:bodyPr>
            <a:lstStyle/>
            <a:p>
              <a:pPr algn="ctr" fontAlgn="ctr">
                <a:lnSpc>
                  <a:spcPts val="1700"/>
                </a:lnSpc>
                <a:defRPr/>
              </a:pPr>
              <a:r>
                <a:rPr lang="en-US" sz="1600" b="1">
                  <a:solidFill>
                    <a:srgbClr val="EB1000"/>
                  </a:solidFill>
                  <a:latin typeface="Adobe Clean ExtraBold"/>
                </a:rPr>
                <a:t>Use case to Industry Mapping</a:t>
              </a:r>
              <a:endParaRPr lang="en-US" sz="1200" b="1">
                <a:solidFill>
                  <a:srgbClr val="000000"/>
                </a:solidFill>
                <a:latin typeface="Adobe Clean Light" panose="020B0303020404020204" pitchFamily="34" charset="0"/>
              </a:endParaRPr>
            </a:p>
          </p:txBody>
        </p:sp>
        <p:sp>
          <p:nvSpPr>
            <p:cNvPr id="29" name="Rectangle 28">
              <a:extLst>
                <a:ext uri="{FF2B5EF4-FFF2-40B4-BE49-F238E27FC236}">
                  <a16:creationId xmlns:a16="http://schemas.microsoft.com/office/drawing/2014/main" id="{291B2597-CA4F-BF7D-C776-886A7B2E0F27}"/>
                </a:ext>
              </a:extLst>
            </p:cNvPr>
            <p:cNvSpPr/>
            <p:nvPr/>
          </p:nvSpPr>
          <p:spPr>
            <a:xfrm>
              <a:off x="53913" y="3714167"/>
              <a:ext cx="1591939" cy="584775"/>
            </a:xfrm>
            <a:prstGeom prst="rect">
              <a:avLst/>
            </a:prstGeom>
            <a:noFill/>
          </p:spPr>
          <p:txBody>
            <a:bodyPr wrap="square">
              <a:spAutoFit/>
            </a:bodyPr>
            <a:lstStyle/>
            <a:p>
              <a:pPr algn="ctr" fontAlgn="ctr">
                <a:defRPr/>
              </a:pPr>
              <a:r>
                <a:rPr lang="en-US" sz="1600" b="1">
                  <a:solidFill>
                    <a:srgbClr val="EB1000"/>
                  </a:solidFill>
                  <a:latin typeface="Adobe Clean ExtraBold"/>
                </a:rPr>
                <a:t>Use case Discovery</a:t>
              </a:r>
              <a:endParaRPr lang="en-US" altLang="zh-Hant" sz="1200" b="1">
                <a:solidFill>
                  <a:srgbClr val="000000"/>
                </a:solidFill>
                <a:latin typeface="Adobe Clean Light" panose="020B0303020404020204" pitchFamily="34" charset="0"/>
              </a:endParaRPr>
            </a:p>
          </p:txBody>
        </p:sp>
        <p:sp>
          <p:nvSpPr>
            <p:cNvPr id="30" name="Freeform: Shape 60">
              <a:extLst>
                <a:ext uri="{FF2B5EF4-FFF2-40B4-BE49-F238E27FC236}">
                  <a16:creationId xmlns:a16="http://schemas.microsoft.com/office/drawing/2014/main" id="{43C29174-4497-47A1-DE57-9AF9D90707F8}"/>
                </a:ext>
              </a:extLst>
            </p:cNvPr>
            <p:cNvSpPr/>
            <p:nvPr/>
          </p:nvSpPr>
          <p:spPr>
            <a:xfrm>
              <a:off x="808342" y="1727712"/>
              <a:ext cx="906038" cy="522332"/>
            </a:xfrm>
            <a:custGeom>
              <a:avLst/>
              <a:gdLst>
                <a:gd name="connsiteX0" fmla="*/ 261166 w 906038"/>
                <a:gd name="connsiteY0" fmla="*/ 0 h 522332"/>
                <a:gd name="connsiteX1" fmla="*/ 906038 w 906038"/>
                <a:gd name="connsiteY1" fmla="*/ 0 h 522332"/>
                <a:gd name="connsiteX2" fmla="*/ 906038 w 906038"/>
                <a:gd name="connsiteY2" fmla="*/ 522332 h 522332"/>
                <a:gd name="connsiteX3" fmla="*/ 261166 w 906038"/>
                <a:gd name="connsiteY3" fmla="*/ 522331 h 522332"/>
                <a:gd name="connsiteX4" fmla="*/ 5306 w 906038"/>
                <a:gd name="connsiteY4" fmla="*/ 313799 h 522332"/>
                <a:gd name="connsiteX5" fmla="*/ 0 w 906038"/>
                <a:gd name="connsiteY5" fmla="*/ 261166 h 522332"/>
                <a:gd name="connsiteX6" fmla="*/ 5306 w 906038"/>
                <a:gd name="connsiteY6" fmla="*/ 208532 h 522332"/>
                <a:gd name="connsiteX7" fmla="*/ 261166 w 906038"/>
                <a:gd name="connsiteY7" fmla="*/ 0 h 52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038" h="522332">
                  <a:moveTo>
                    <a:pt x="261166" y="0"/>
                  </a:moveTo>
                  <a:lnTo>
                    <a:pt x="906038" y="0"/>
                  </a:lnTo>
                  <a:lnTo>
                    <a:pt x="906038" y="522332"/>
                  </a:lnTo>
                  <a:lnTo>
                    <a:pt x="261166" y="522331"/>
                  </a:lnTo>
                  <a:cubicBezTo>
                    <a:pt x="134958" y="522331"/>
                    <a:pt x="29659" y="432808"/>
                    <a:pt x="5306" y="313799"/>
                  </a:cubicBezTo>
                  <a:lnTo>
                    <a:pt x="0" y="261166"/>
                  </a:lnTo>
                  <a:lnTo>
                    <a:pt x="5306" y="208532"/>
                  </a:lnTo>
                  <a:cubicBezTo>
                    <a:pt x="29659" y="89523"/>
                    <a:pt x="134958" y="0"/>
                    <a:pt x="261166" y="0"/>
                  </a:cubicBezTo>
                  <a:close/>
                </a:path>
              </a:pathLst>
            </a:cu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noAutofit/>
            </a:bodyPr>
            <a:lstStyle/>
            <a:p>
              <a:pPr algn="ctr">
                <a:spcBef>
                  <a:spcPts val="1200"/>
                </a:spcBef>
                <a:defRPr/>
              </a:pPr>
              <a:r>
                <a:rPr lang="en-US" sz="2400">
                  <a:solidFill>
                    <a:srgbClr val="FFFFFF"/>
                  </a:solidFill>
                  <a:latin typeface="Adobe Clean ExtraBold"/>
                </a:rPr>
                <a:t>01</a:t>
              </a:r>
            </a:p>
          </p:txBody>
        </p:sp>
        <p:sp>
          <p:nvSpPr>
            <p:cNvPr id="31" name="Freeform: Shape 61">
              <a:extLst>
                <a:ext uri="{FF2B5EF4-FFF2-40B4-BE49-F238E27FC236}">
                  <a16:creationId xmlns:a16="http://schemas.microsoft.com/office/drawing/2014/main" id="{3A06DA5A-E463-8525-BFF1-C4D2A51B7790}"/>
                </a:ext>
              </a:extLst>
            </p:cNvPr>
            <p:cNvSpPr/>
            <p:nvPr/>
          </p:nvSpPr>
          <p:spPr>
            <a:xfrm>
              <a:off x="2546174" y="1727712"/>
              <a:ext cx="906038" cy="522332"/>
            </a:xfrm>
            <a:custGeom>
              <a:avLst/>
              <a:gdLst>
                <a:gd name="connsiteX0" fmla="*/ 261166 w 906038"/>
                <a:gd name="connsiteY0" fmla="*/ 0 h 522332"/>
                <a:gd name="connsiteX1" fmla="*/ 906038 w 906038"/>
                <a:gd name="connsiteY1" fmla="*/ 0 h 522332"/>
                <a:gd name="connsiteX2" fmla="*/ 906038 w 906038"/>
                <a:gd name="connsiteY2" fmla="*/ 522332 h 522332"/>
                <a:gd name="connsiteX3" fmla="*/ 261166 w 906038"/>
                <a:gd name="connsiteY3" fmla="*/ 522331 h 522332"/>
                <a:gd name="connsiteX4" fmla="*/ 5306 w 906038"/>
                <a:gd name="connsiteY4" fmla="*/ 313799 h 522332"/>
                <a:gd name="connsiteX5" fmla="*/ 0 w 906038"/>
                <a:gd name="connsiteY5" fmla="*/ 261166 h 522332"/>
                <a:gd name="connsiteX6" fmla="*/ 5306 w 906038"/>
                <a:gd name="connsiteY6" fmla="*/ 208532 h 522332"/>
                <a:gd name="connsiteX7" fmla="*/ 261166 w 906038"/>
                <a:gd name="connsiteY7" fmla="*/ 0 h 52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038" h="522332">
                  <a:moveTo>
                    <a:pt x="261166" y="0"/>
                  </a:moveTo>
                  <a:lnTo>
                    <a:pt x="906038" y="0"/>
                  </a:lnTo>
                  <a:lnTo>
                    <a:pt x="906038" y="522332"/>
                  </a:lnTo>
                  <a:lnTo>
                    <a:pt x="261166" y="522331"/>
                  </a:lnTo>
                  <a:cubicBezTo>
                    <a:pt x="134958" y="522331"/>
                    <a:pt x="29659" y="432808"/>
                    <a:pt x="5306" y="313799"/>
                  </a:cubicBezTo>
                  <a:lnTo>
                    <a:pt x="0" y="261166"/>
                  </a:lnTo>
                  <a:lnTo>
                    <a:pt x="5306" y="208532"/>
                  </a:lnTo>
                  <a:cubicBezTo>
                    <a:pt x="29659" y="89523"/>
                    <a:pt x="134958" y="0"/>
                    <a:pt x="261166" y="0"/>
                  </a:cubicBezTo>
                  <a:close/>
                </a:path>
              </a:pathLst>
            </a:cu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noAutofit/>
            </a:bodyPr>
            <a:lstStyle/>
            <a:p>
              <a:pPr algn="ctr">
                <a:spcBef>
                  <a:spcPts val="1200"/>
                </a:spcBef>
                <a:defRPr/>
              </a:pPr>
              <a:r>
                <a:rPr lang="en-US" sz="2400">
                  <a:solidFill>
                    <a:srgbClr val="FFFFFF"/>
                  </a:solidFill>
                  <a:latin typeface="Adobe Clean ExtraBold"/>
                </a:rPr>
                <a:t>02</a:t>
              </a:r>
            </a:p>
          </p:txBody>
        </p:sp>
        <p:sp>
          <p:nvSpPr>
            <p:cNvPr id="64" name="Freeform: Shape 62">
              <a:extLst>
                <a:ext uri="{FF2B5EF4-FFF2-40B4-BE49-F238E27FC236}">
                  <a16:creationId xmlns:a16="http://schemas.microsoft.com/office/drawing/2014/main" id="{5F42FD93-5402-C28E-6F78-C039AD89211E}"/>
                </a:ext>
              </a:extLst>
            </p:cNvPr>
            <p:cNvSpPr/>
            <p:nvPr/>
          </p:nvSpPr>
          <p:spPr>
            <a:xfrm>
              <a:off x="4294764" y="1727712"/>
              <a:ext cx="906038" cy="522332"/>
            </a:xfrm>
            <a:custGeom>
              <a:avLst/>
              <a:gdLst>
                <a:gd name="connsiteX0" fmla="*/ 261166 w 906038"/>
                <a:gd name="connsiteY0" fmla="*/ 0 h 522332"/>
                <a:gd name="connsiteX1" fmla="*/ 906038 w 906038"/>
                <a:gd name="connsiteY1" fmla="*/ 0 h 522332"/>
                <a:gd name="connsiteX2" fmla="*/ 906038 w 906038"/>
                <a:gd name="connsiteY2" fmla="*/ 522332 h 522332"/>
                <a:gd name="connsiteX3" fmla="*/ 261166 w 906038"/>
                <a:gd name="connsiteY3" fmla="*/ 522331 h 522332"/>
                <a:gd name="connsiteX4" fmla="*/ 5306 w 906038"/>
                <a:gd name="connsiteY4" fmla="*/ 313799 h 522332"/>
                <a:gd name="connsiteX5" fmla="*/ 0 w 906038"/>
                <a:gd name="connsiteY5" fmla="*/ 261166 h 522332"/>
                <a:gd name="connsiteX6" fmla="*/ 5306 w 906038"/>
                <a:gd name="connsiteY6" fmla="*/ 208532 h 522332"/>
                <a:gd name="connsiteX7" fmla="*/ 261166 w 906038"/>
                <a:gd name="connsiteY7" fmla="*/ 0 h 52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038" h="522332">
                  <a:moveTo>
                    <a:pt x="261166" y="0"/>
                  </a:moveTo>
                  <a:lnTo>
                    <a:pt x="906038" y="0"/>
                  </a:lnTo>
                  <a:lnTo>
                    <a:pt x="906038" y="522332"/>
                  </a:lnTo>
                  <a:lnTo>
                    <a:pt x="261166" y="522331"/>
                  </a:lnTo>
                  <a:cubicBezTo>
                    <a:pt x="134958" y="522331"/>
                    <a:pt x="29659" y="432808"/>
                    <a:pt x="5306" y="313799"/>
                  </a:cubicBezTo>
                  <a:lnTo>
                    <a:pt x="0" y="261166"/>
                  </a:lnTo>
                  <a:lnTo>
                    <a:pt x="5306" y="208532"/>
                  </a:lnTo>
                  <a:cubicBezTo>
                    <a:pt x="29659" y="89523"/>
                    <a:pt x="134958" y="0"/>
                    <a:pt x="261166" y="0"/>
                  </a:cubicBezTo>
                  <a:close/>
                </a:path>
              </a:pathLst>
            </a:cu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noAutofit/>
            </a:bodyPr>
            <a:lstStyle/>
            <a:p>
              <a:pPr algn="ctr">
                <a:spcBef>
                  <a:spcPts val="1200"/>
                </a:spcBef>
                <a:defRPr/>
              </a:pPr>
              <a:r>
                <a:rPr lang="en-US" sz="2400">
                  <a:solidFill>
                    <a:srgbClr val="FFFFFF"/>
                  </a:solidFill>
                  <a:latin typeface="Adobe Clean ExtraBold"/>
                </a:rPr>
                <a:t>03</a:t>
              </a:r>
            </a:p>
          </p:txBody>
        </p:sp>
        <p:sp>
          <p:nvSpPr>
            <p:cNvPr id="65" name="Freeform: Shape 63">
              <a:extLst>
                <a:ext uri="{FF2B5EF4-FFF2-40B4-BE49-F238E27FC236}">
                  <a16:creationId xmlns:a16="http://schemas.microsoft.com/office/drawing/2014/main" id="{F1C041F0-B37A-ABDF-AC73-8A871BAAA3F7}"/>
                </a:ext>
              </a:extLst>
            </p:cNvPr>
            <p:cNvSpPr/>
            <p:nvPr/>
          </p:nvSpPr>
          <p:spPr>
            <a:xfrm>
              <a:off x="6043353" y="1727712"/>
              <a:ext cx="906038" cy="522332"/>
            </a:xfrm>
            <a:custGeom>
              <a:avLst/>
              <a:gdLst>
                <a:gd name="connsiteX0" fmla="*/ 261166 w 906038"/>
                <a:gd name="connsiteY0" fmla="*/ 0 h 522332"/>
                <a:gd name="connsiteX1" fmla="*/ 906038 w 906038"/>
                <a:gd name="connsiteY1" fmla="*/ 0 h 522332"/>
                <a:gd name="connsiteX2" fmla="*/ 906038 w 906038"/>
                <a:gd name="connsiteY2" fmla="*/ 522332 h 522332"/>
                <a:gd name="connsiteX3" fmla="*/ 261166 w 906038"/>
                <a:gd name="connsiteY3" fmla="*/ 522331 h 522332"/>
                <a:gd name="connsiteX4" fmla="*/ 5306 w 906038"/>
                <a:gd name="connsiteY4" fmla="*/ 313799 h 522332"/>
                <a:gd name="connsiteX5" fmla="*/ 0 w 906038"/>
                <a:gd name="connsiteY5" fmla="*/ 261166 h 522332"/>
                <a:gd name="connsiteX6" fmla="*/ 5306 w 906038"/>
                <a:gd name="connsiteY6" fmla="*/ 208532 h 522332"/>
                <a:gd name="connsiteX7" fmla="*/ 261166 w 906038"/>
                <a:gd name="connsiteY7" fmla="*/ 0 h 52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038" h="522332">
                  <a:moveTo>
                    <a:pt x="261166" y="0"/>
                  </a:moveTo>
                  <a:lnTo>
                    <a:pt x="906038" y="0"/>
                  </a:lnTo>
                  <a:lnTo>
                    <a:pt x="906038" y="522332"/>
                  </a:lnTo>
                  <a:lnTo>
                    <a:pt x="261166" y="522331"/>
                  </a:lnTo>
                  <a:cubicBezTo>
                    <a:pt x="134958" y="522331"/>
                    <a:pt x="29659" y="432808"/>
                    <a:pt x="5306" y="313799"/>
                  </a:cubicBezTo>
                  <a:lnTo>
                    <a:pt x="0" y="261166"/>
                  </a:lnTo>
                  <a:lnTo>
                    <a:pt x="5306" y="208532"/>
                  </a:lnTo>
                  <a:cubicBezTo>
                    <a:pt x="29659" y="89523"/>
                    <a:pt x="134958" y="0"/>
                    <a:pt x="261166" y="0"/>
                  </a:cubicBezTo>
                  <a:close/>
                </a:path>
              </a:pathLst>
            </a:cu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noAutofit/>
            </a:bodyPr>
            <a:lstStyle/>
            <a:p>
              <a:pPr algn="ctr">
                <a:spcBef>
                  <a:spcPts val="1200"/>
                </a:spcBef>
                <a:defRPr/>
              </a:pPr>
              <a:r>
                <a:rPr lang="en-US" sz="2400">
                  <a:solidFill>
                    <a:srgbClr val="FFFFFF"/>
                  </a:solidFill>
                  <a:latin typeface="Adobe Clean ExtraBold"/>
                </a:rPr>
                <a:t>04</a:t>
              </a:r>
            </a:p>
          </p:txBody>
        </p:sp>
        <p:sp>
          <p:nvSpPr>
            <p:cNvPr id="66" name="Freeform: Shape 64">
              <a:extLst>
                <a:ext uri="{FF2B5EF4-FFF2-40B4-BE49-F238E27FC236}">
                  <a16:creationId xmlns:a16="http://schemas.microsoft.com/office/drawing/2014/main" id="{94613429-F590-3A00-F9BE-169FFFAFD325}"/>
                </a:ext>
              </a:extLst>
            </p:cNvPr>
            <p:cNvSpPr/>
            <p:nvPr/>
          </p:nvSpPr>
          <p:spPr>
            <a:xfrm>
              <a:off x="7781185" y="1727712"/>
              <a:ext cx="906038" cy="522332"/>
            </a:xfrm>
            <a:custGeom>
              <a:avLst/>
              <a:gdLst>
                <a:gd name="connsiteX0" fmla="*/ 261166 w 906038"/>
                <a:gd name="connsiteY0" fmla="*/ 0 h 522332"/>
                <a:gd name="connsiteX1" fmla="*/ 906038 w 906038"/>
                <a:gd name="connsiteY1" fmla="*/ 0 h 522332"/>
                <a:gd name="connsiteX2" fmla="*/ 906038 w 906038"/>
                <a:gd name="connsiteY2" fmla="*/ 522332 h 522332"/>
                <a:gd name="connsiteX3" fmla="*/ 261166 w 906038"/>
                <a:gd name="connsiteY3" fmla="*/ 522331 h 522332"/>
                <a:gd name="connsiteX4" fmla="*/ 5306 w 906038"/>
                <a:gd name="connsiteY4" fmla="*/ 313799 h 522332"/>
                <a:gd name="connsiteX5" fmla="*/ 0 w 906038"/>
                <a:gd name="connsiteY5" fmla="*/ 261166 h 522332"/>
                <a:gd name="connsiteX6" fmla="*/ 5306 w 906038"/>
                <a:gd name="connsiteY6" fmla="*/ 208532 h 522332"/>
                <a:gd name="connsiteX7" fmla="*/ 261166 w 906038"/>
                <a:gd name="connsiteY7" fmla="*/ 0 h 52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038" h="522332">
                  <a:moveTo>
                    <a:pt x="261166" y="0"/>
                  </a:moveTo>
                  <a:lnTo>
                    <a:pt x="906038" y="0"/>
                  </a:lnTo>
                  <a:lnTo>
                    <a:pt x="906038" y="522332"/>
                  </a:lnTo>
                  <a:lnTo>
                    <a:pt x="261166" y="522331"/>
                  </a:lnTo>
                  <a:cubicBezTo>
                    <a:pt x="134958" y="522331"/>
                    <a:pt x="29659" y="432808"/>
                    <a:pt x="5306" y="313799"/>
                  </a:cubicBezTo>
                  <a:lnTo>
                    <a:pt x="0" y="261166"/>
                  </a:lnTo>
                  <a:lnTo>
                    <a:pt x="5306" y="208532"/>
                  </a:lnTo>
                  <a:cubicBezTo>
                    <a:pt x="29659" y="89523"/>
                    <a:pt x="134958" y="0"/>
                    <a:pt x="261166" y="0"/>
                  </a:cubicBezTo>
                  <a:close/>
                </a:path>
              </a:pathLst>
            </a:cu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noAutofit/>
            </a:bodyPr>
            <a:lstStyle/>
            <a:p>
              <a:pPr algn="ctr">
                <a:spcBef>
                  <a:spcPts val="1200"/>
                </a:spcBef>
                <a:defRPr/>
              </a:pPr>
              <a:r>
                <a:rPr lang="en-US" sz="2400">
                  <a:solidFill>
                    <a:srgbClr val="FFFFFF"/>
                  </a:solidFill>
                  <a:latin typeface="Adobe Clean ExtraBold"/>
                </a:rPr>
                <a:t>05</a:t>
              </a:r>
            </a:p>
          </p:txBody>
        </p:sp>
        <p:sp>
          <p:nvSpPr>
            <p:cNvPr id="67" name="Freeform: Shape 65">
              <a:extLst>
                <a:ext uri="{FF2B5EF4-FFF2-40B4-BE49-F238E27FC236}">
                  <a16:creationId xmlns:a16="http://schemas.microsoft.com/office/drawing/2014/main" id="{AE562AA0-3D87-6B93-8C83-93AD319B2DA9}"/>
                </a:ext>
              </a:extLst>
            </p:cNvPr>
            <p:cNvSpPr/>
            <p:nvPr/>
          </p:nvSpPr>
          <p:spPr>
            <a:xfrm>
              <a:off x="9529775" y="1727712"/>
              <a:ext cx="906038" cy="522332"/>
            </a:xfrm>
            <a:custGeom>
              <a:avLst/>
              <a:gdLst>
                <a:gd name="connsiteX0" fmla="*/ 261166 w 906038"/>
                <a:gd name="connsiteY0" fmla="*/ 0 h 522332"/>
                <a:gd name="connsiteX1" fmla="*/ 906038 w 906038"/>
                <a:gd name="connsiteY1" fmla="*/ 0 h 522332"/>
                <a:gd name="connsiteX2" fmla="*/ 906038 w 906038"/>
                <a:gd name="connsiteY2" fmla="*/ 522332 h 522332"/>
                <a:gd name="connsiteX3" fmla="*/ 261166 w 906038"/>
                <a:gd name="connsiteY3" fmla="*/ 522331 h 522332"/>
                <a:gd name="connsiteX4" fmla="*/ 5306 w 906038"/>
                <a:gd name="connsiteY4" fmla="*/ 313799 h 522332"/>
                <a:gd name="connsiteX5" fmla="*/ 0 w 906038"/>
                <a:gd name="connsiteY5" fmla="*/ 261166 h 522332"/>
                <a:gd name="connsiteX6" fmla="*/ 5306 w 906038"/>
                <a:gd name="connsiteY6" fmla="*/ 208532 h 522332"/>
                <a:gd name="connsiteX7" fmla="*/ 261166 w 906038"/>
                <a:gd name="connsiteY7" fmla="*/ 0 h 52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038" h="522332">
                  <a:moveTo>
                    <a:pt x="261166" y="0"/>
                  </a:moveTo>
                  <a:lnTo>
                    <a:pt x="906038" y="0"/>
                  </a:lnTo>
                  <a:lnTo>
                    <a:pt x="906038" y="522332"/>
                  </a:lnTo>
                  <a:lnTo>
                    <a:pt x="261166" y="522331"/>
                  </a:lnTo>
                  <a:cubicBezTo>
                    <a:pt x="134958" y="522331"/>
                    <a:pt x="29659" y="432808"/>
                    <a:pt x="5306" y="313799"/>
                  </a:cubicBezTo>
                  <a:lnTo>
                    <a:pt x="0" y="261166"/>
                  </a:lnTo>
                  <a:lnTo>
                    <a:pt x="5306" y="208532"/>
                  </a:lnTo>
                  <a:cubicBezTo>
                    <a:pt x="29659" y="89523"/>
                    <a:pt x="134958" y="0"/>
                    <a:pt x="261166" y="0"/>
                  </a:cubicBezTo>
                  <a:close/>
                </a:path>
              </a:pathLst>
            </a:cu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noAutofit/>
            </a:bodyPr>
            <a:lstStyle/>
            <a:p>
              <a:pPr algn="ctr">
                <a:spcBef>
                  <a:spcPts val="1200"/>
                </a:spcBef>
                <a:defRPr/>
              </a:pPr>
              <a:r>
                <a:rPr lang="en-US" sz="2400">
                  <a:solidFill>
                    <a:srgbClr val="FFFFFF"/>
                  </a:solidFill>
                  <a:latin typeface="Adobe Clean ExtraBold"/>
                </a:rPr>
                <a:t>06</a:t>
              </a:r>
            </a:p>
          </p:txBody>
        </p:sp>
        <p:sp>
          <p:nvSpPr>
            <p:cNvPr id="68" name="Freeform: Shape 66">
              <a:extLst>
                <a:ext uri="{FF2B5EF4-FFF2-40B4-BE49-F238E27FC236}">
                  <a16:creationId xmlns:a16="http://schemas.microsoft.com/office/drawing/2014/main" id="{4FC3643B-89D9-70F5-2D7B-345C6B71B287}"/>
                </a:ext>
              </a:extLst>
            </p:cNvPr>
            <p:cNvSpPr/>
            <p:nvPr/>
          </p:nvSpPr>
          <p:spPr>
            <a:xfrm>
              <a:off x="11285962" y="1727712"/>
              <a:ext cx="906038" cy="522332"/>
            </a:xfrm>
            <a:custGeom>
              <a:avLst/>
              <a:gdLst>
                <a:gd name="connsiteX0" fmla="*/ 261166 w 906038"/>
                <a:gd name="connsiteY0" fmla="*/ 0 h 522332"/>
                <a:gd name="connsiteX1" fmla="*/ 906038 w 906038"/>
                <a:gd name="connsiteY1" fmla="*/ 0 h 522332"/>
                <a:gd name="connsiteX2" fmla="*/ 906038 w 906038"/>
                <a:gd name="connsiteY2" fmla="*/ 522332 h 522332"/>
                <a:gd name="connsiteX3" fmla="*/ 261166 w 906038"/>
                <a:gd name="connsiteY3" fmla="*/ 522331 h 522332"/>
                <a:gd name="connsiteX4" fmla="*/ 5306 w 906038"/>
                <a:gd name="connsiteY4" fmla="*/ 313799 h 522332"/>
                <a:gd name="connsiteX5" fmla="*/ 0 w 906038"/>
                <a:gd name="connsiteY5" fmla="*/ 261166 h 522332"/>
                <a:gd name="connsiteX6" fmla="*/ 5306 w 906038"/>
                <a:gd name="connsiteY6" fmla="*/ 208532 h 522332"/>
                <a:gd name="connsiteX7" fmla="*/ 261166 w 906038"/>
                <a:gd name="connsiteY7" fmla="*/ 0 h 52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038" h="522332">
                  <a:moveTo>
                    <a:pt x="261166" y="0"/>
                  </a:moveTo>
                  <a:lnTo>
                    <a:pt x="906038" y="0"/>
                  </a:lnTo>
                  <a:lnTo>
                    <a:pt x="906038" y="522332"/>
                  </a:lnTo>
                  <a:lnTo>
                    <a:pt x="261166" y="522331"/>
                  </a:lnTo>
                  <a:cubicBezTo>
                    <a:pt x="134958" y="522331"/>
                    <a:pt x="29659" y="432808"/>
                    <a:pt x="5306" y="313799"/>
                  </a:cubicBezTo>
                  <a:lnTo>
                    <a:pt x="0" y="261166"/>
                  </a:lnTo>
                  <a:lnTo>
                    <a:pt x="5306" y="208532"/>
                  </a:lnTo>
                  <a:cubicBezTo>
                    <a:pt x="29659" y="89523"/>
                    <a:pt x="134958" y="0"/>
                    <a:pt x="261166" y="0"/>
                  </a:cubicBezTo>
                  <a:close/>
                </a:path>
              </a:pathLst>
            </a:cu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noAutofit/>
            </a:bodyPr>
            <a:lstStyle/>
            <a:p>
              <a:pPr algn="ctr">
                <a:spcBef>
                  <a:spcPts val="1200"/>
                </a:spcBef>
                <a:defRPr/>
              </a:pPr>
              <a:r>
                <a:rPr lang="en-US" sz="2400">
                  <a:solidFill>
                    <a:srgbClr val="FFFFFF"/>
                  </a:solidFill>
                  <a:latin typeface="Adobe Clean ExtraBold"/>
                </a:rPr>
                <a:t>07</a:t>
              </a:r>
            </a:p>
          </p:txBody>
        </p:sp>
        <p:sp>
          <p:nvSpPr>
            <p:cNvPr id="69" name="Freeform: Shape 67">
              <a:extLst>
                <a:ext uri="{FF2B5EF4-FFF2-40B4-BE49-F238E27FC236}">
                  <a16:creationId xmlns:a16="http://schemas.microsoft.com/office/drawing/2014/main" id="{300E825D-2E7A-D3A1-74DD-94ACD7DF881E}"/>
                </a:ext>
              </a:extLst>
            </p:cNvPr>
            <p:cNvSpPr/>
            <p:nvPr/>
          </p:nvSpPr>
          <p:spPr>
            <a:xfrm>
              <a:off x="3392410" y="1910180"/>
              <a:ext cx="205547" cy="205545"/>
            </a:xfrm>
            <a:custGeom>
              <a:avLst/>
              <a:gdLst>
                <a:gd name="connsiteX0" fmla="*/ 612031 w 1551988"/>
                <a:gd name="connsiteY0" fmla="*/ 331050 h 1551988"/>
                <a:gd name="connsiteX1" fmla="*/ 580837 w 1551988"/>
                <a:gd name="connsiteY1" fmla="*/ 337120 h 1551988"/>
                <a:gd name="connsiteX2" fmla="*/ 553414 w 1551988"/>
                <a:gd name="connsiteY2" fmla="*/ 355331 h 1551988"/>
                <a:gd name="connsiteX3" fmla="*/ 535203 w 1551988"/>
                <a:gd name="connsiteY3" fmla="*/ 382754 h 1551988"/>
                <a:gd name="connsiteX4" fmla="*/ 553414 w 1551988"/>
                <a:gd name="connsiteY4" fmla="*/ 472566 h 1551988"/>
                <a:gd name="connsiteX5" fmla="*/ 856839 w 1551988"/>
                <a:gd name="connsiteY5" fmla="*/ 775994 h 1551988"/>
                <a:gd name="connsiteX6" fmla="*/ 553414 w 1551988"/>
                <a:gd name="connsiteY6" fmla="*/ 1079420 h 1551988"/>
                <a:gd name="connsiteX7" fmla="*/ 535203 w 1551988"/>
                <a:gd name="connsiteY7" fmla="*/ 1169233 h 1551988"/>
                <a:gd name="connsiteX8" fmla="*/ 553414 w 1551988"/>
                <a:gd name="connsiteY8" fmla="*/ 1196656 h 1551988"/>
                <a:gd name="connsiteX9" fmla="*/ 580837 w 1551988"/>
                <a:gd name="connsiteY9" fmla="*/ 1214866 h 1551988"/>
                <a:gd name="connsiteX10" fmla="*/ 670650 w 1551988"/>
                <a:gd name="connsiteY10" fmla="*/ 1196656 h 1551988"/>
                <a:gd name="connsiteX11" fmla="*/ 1031612 w 1551988"/>
                <a:gd name="connsiteY11" fmla="*/ 835695 h 1551988"/>
                <a:gd name="connsiteX12" fmla="*/ 1055894 w 1551988"/>
                <a:gd name="connsiteY12" fmla="*/ 777076 h 1551988"/>
                <a:gd name="connsiteX13" fmla="*/ 1055682 w 1551988"/>
                <a:gd name="connsiteY13" fmla="*/ 775994 h 1551988"/>
                <a:gd name="connsiteX14" fmla="*/ 1055893 w 1551988"/>
                <a:gd name="connsiteY14" fmla="*/ 774912 h 1551988"/>
                <a:gd name="connsiteX15" fmla="*/ 1031611 w 1551988"/>
                <a:gd name="connsiteY15" fmla="*/ 716293 h 1551988"/>
                <a:gd name="connsiteX16" fmla="*/ 670649 w 1551988"/>
                <a:gd name="connsiteY16" fmla="*/ 355331 h 1551988"/>
                <a:gd name="connsiteX17" fmla="*/ 612031 w 1551988"/>
                <a:gd name="connsiteY17" fmla="*/ 331050 h 1551988"/>
                <a:gd name="connsiteX18" fmla="*/ 150714 w 1551988"/>
                <a:gd name="connsiteY18" fmla="*/ 0 h 1551988"/>
                <a:gd name="connsiteX19" fmla="*/ 1401274 w 1551988"/>
                <a:gd name="connsiteY19" fmla="*/ 0 h 1551988"/>
                <a:gd name="connsiteX20" fmla="*/ 1551988 w 1551988"/>
                <a:gd name="connsiteY20" fmla="*/ 150714 h 1551988"/>
                <a:gd name="connsiteX21" fmla="*/ 1551988 w 1551988"/>
                <a:gd name="connsiteY21" fmla="*/ 1401274 h 1551988"/>
                <a:gd name="connsiteX22" fmla="*/ 1401274 w 1551988"/>
                <a:gd name="connsiteY22" fmla="*/ 1551988 h 1551988"/>
                <a:gd name="connsiteX23" fmla="*/ 150714 w 1551988"/>
                <a:gd name="connsiteY23" fmla="*/ 1551988 h 1551988"/>
                <a:gd name="connsiteX24" fmla="*/ 0 w 1551988"/>
                <a:gd name="connsiteY24" fmla="*/ 1401274 h 1551988"/>
                <a:gd name="connsiteX25" fmla="*/ 0 w 1551988"/>
                <a:gd name="connsiteY25" fmla="*/ 150714 h 1551988"/>
                <a:gd name="connsiteX26" fmla="*/ 150714 w 1551988"/>
                <a:gd name="connsiteY26" fmla="*/ 0 h 155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1988" h="1551988">
                  <a:moveTo>
                    <a:pt x="612031" y="331050"/>
                  </a:moveTo>
                  <a:cubicBezTo>
                    <a:pt x="601423" y="331050"/>
                    <a:pt x="590815" y="333074"/>
                    <a:pt x="580837" y="337120"/>
                  </a:cubicBezTo>
                  <a:lnTo>
                    <a:pt x="553414" y="355331"/>
                  </a:lnTo>
                  <a:lnTo>
                    <a:pt x="535203" y="382754"/>
                  </a:lnTo>
                  <a:cubicBezTo>
                    <a:pt x="523063" y="412691"/>
                    <a:pt x="529133" y="448286"/>
                    <a:pt x="553414" y="472566"/>
                  </a:cubicBezTo>
                  <a:lnTo>
                    <a:pt x="856839" y="775994"/>
                  </a:lnTo>
                  <a:lnTo>
                    <a:pt x="553414" y="1079420"/>
                  </a:lnTo>
                  <a:cubicBezTo>
                    <a:pt x="529133" y="1103700"/>
                    <a:pt x="523062" y="1139295"/>
                    <a:pt x="535203" y="1169233"/>
                  </a:cubicBezTo>
                  <a:lnTo>
                    <a:pt x="553414" y="1196656"/>
                  </a:lnTo>
                  <a:lnTo>
                    <a:pt x="580837" y="1214866"/>
                  </a:lnTo>
                  <a:cubicBezTo>
                    <a:pt x="610774" y="1227007"/>
                    <a:pt x="646369" y="1220936"/>
                    <a:pt x="670650" y="1196656"/>
                  </a:cubicBezTo>
                  <a:lnTo>
                    <a:pt x="1031612" y="835695"/>
                  </a:lnTo>
                  <a:cubicBezTo>
                    <a:pt x="1047799" y="819508"/>
                    <a:pt x="1055893" y="798292"/>
                    <a:pt x="1055894" y="777076"/>
                  </a:cubicBezTo>
                  <a:lnTo>
                    <a:pt x="1055682" y="775994"/>
                  </a:lnTo>
                  <a:lnTo>
                    <a:pt x="1055893" y="774912"/>
                  </a:lnTo>
                  <a:cubicBezTo>
                    <a:pt x="1055893" y="753696"/>
                    <a:pt x="1047800" y="732480"/>
                    <a:pt x="1031611" y="716293"/>
                  </a:cubicBezTo>
                  <a:lnTo>
                    <a:pt x="670649" y="355331"/>
                  </a:lnTo>
                  <a:cubicBezTo>
                    <a:pt x="654462" y="339144"/>
                    <a:pt x="633247" y="331050"/>
                    <a:pt x="612031" y="331050"/>
                  </a:cubicBezTo>
                  <a:close/>
                  <a:moveTo>
                    <a:pt x="150714" y="0"/>
                  </a:moveTo>
                  <a:lnTo>
                    <a:pt x="1401274" y="0"/>
                  </a:lnTo>
                  <a:cubicBezTo>
                    <a:pt x="1484511" y="0"/>
                    <a:pt x="1551988" y="67477"/>
                    <a:pt x="1551988" y="150714"/>
                  </a:cubicBezTo>
                  <a:lnTo>
                    <a:pt x="1551988" y="1401274"/>
                  </a:lnTo>
                  <a:cubicBezTo>
                    <a:pt x="1551988" y="1484511"/>
                    <a:pt x="1484511" y="1551988"/>
                    <a:pt x="1401274" y="1551988"/>
                  </a:cubicBezTo>
                  <a:lnTo>
                    <a:pt x="150714" y="1551988"/>
                  </a:lnTo>
                  <a:cubicBezTo>
                    <a:pt x="67477" y="1551988"/>
                    <a:pt x="0" y="1484511"/>
                    <a:pt x="0" y="1401274"/>
                  </a:cubicBezTo>
                  <a:lnTo>
                    <a:pt x="0" y="150714"/>
                  </a:lnTo>
                  <a:cubicBezTo>
                    <a:pt x="0" y="67477"/>
                    <a:pt x="67477" y="0"/>
                    <a:pt x="150714" y="0"/>
                  </a:cubicBezTo>
                  <a:close/>
                </a:path>
              </a:pathLst>
            </a:custGeom>
            <a:solidFill>
              <a:srgbClr val="0D0D0D"/>
            </a:solidFill>
            <a:ln w="25400" cap="flat" cmpd="sng" algn="ctr">
              <a:noFill/>
              <a:prstDash val="solid"/>
            </a:ln>
            <a:effectLst>
              <a:outerShdw blurRad="50800" dist="38100" dir="2700000" algn="tl" rotWithShape="0">
                <a:prstClr val="black">
                  <a:alpha val="16000"/>
                </a:prstClr>
              </a:outerShdw>
            </a:effectLst>
          </p:spPr>
          <p:txBody>
            <a:bodyPr wrap="square" rtlCol="0" anchor="ctr">
              <a:noAutofit/>
            </a:bodyPr>
            <a:lstStyle/>
            <a:p>
              <a:pPr algn="ctr">
                <a:defRPr/>
              </a:pPr>
              <a:endParaRPr lang="en-GB" kern="0">
                <a:solidFill>
                  <a:srgbClr val="FFFFFF"/>
                </a:solidFill>
                <a:latin typeface="Adobe Clean SemiLight" panose="020B0403020404020204" pitchFamily="34" charset="0"/>
              </a:endParaRPr>
            </a:p>
          </p:txBody>
        </p:sp>
        <p:sp>
          <p:nvSpPr>
            <p:cNvPr id="70" name="Freeform: Shape 68">
              <a:extLst>
                <a:ext uri="{FF2B5EF4-FFF2-40B4-BE49-F238E27FC236}">
                  <a16:creationId xmlns:a16="http://schemas.microsoft.com/office/drawing/2014/main" id="{3ADD3D9B-6638-CA61-1DFF-9D7A599C242B}"/>
                </a:ext>
              </a:extLst>
            </p:cNvPr>
            <p:cNvSpPr/>
            <p:nvPr/>
          </p:nvSpPr>
          <p:spPr>
            <a:xfrm>
              <a:off x="5137300" y="1910180"/>
              <a:ext cx="205547" cy="205545"/>
            </a:xfrm>
            <a:custGeom>
              <a:avLst/>
              <a:gdLst>
                <a:gd name="connsiteX0" fmla="*/ 612031 w 1551988"/>
                <a:gd name="connsiteY0" fmla="*/ 331050 h 1551988"/>
                <a:gd name="connsiteX1" fmla="*/ 580837 w 1551988"/>
                <a:gd name="connsiteY1" fmla="*/ 337120 h 1551988"/>
                <a:gd name="connsiteX2" fmla="*/ 553414 w 1551988"/>
                <a:gd name="connsiteY2" fmla="*/ 355331 h 1551988"/>
                <a:gd name="connsiteX3" fmla="*/ 535203 w 1551988"/>
                <a:gd name="connsiteY3" fmla="*/ 382754 h 1551988"/>
                <a:gd name="connsiteX4" fmla="*/ 553414 w 1551988"/>
                <a:gd name="connsiteY4" fmla="*/ 472566 h 1551988"/>
                <a:gd name="connsiteX5" fmla="*/ 856839 w 1551988"/>
                <a:gd name="connsiteY5" fmla="*/ 775994 h 1551988"/>
                <a:gd name="connsiteX6" fmla="*/ 553414 w 1551988"/>
                <a:gd name="connsiteY6" fmla="*/ 1079420 h 1551988"/>
                <a:gd name="connsiteX7" fmla="*/ 535203 w 1551988"/>
                <a:gd name="connsiteY7" fmla="*/ 1169233 h 1551988"/>
                <a:gd name="connsiteX8" fmla="*/ 553414 w 1551988"/>
                <a:gd name="connsiteY8" fmla="*/ 1196656 h 1551988"/>
                <a:gd name="connsiteX9" fmla="*/ 580837 w 1551988"/>
                <a:gd name="connsiteY9" fmla="*/ 1214866 h 1551988"/>
                <a:gd name="connsiteX10" fmla="*/ 670650 w 1551988"/>
                <a:gd name="connsiteY10" fmla="*/ 1196656 h 1551988"/>
                <a:gd name="connsiteX11" fmla="*/ 1031612 w 1551988"/>
                <a:gd name="connsiteY11" fmla="*/ 835695 h 1551988"/>
                <a:gd name="connsiteX12" fmla="*/ 1055894 w 1551988"/>
                <a:gd name="connsiteY12" fmla="*/ 777076 h 1551988"/>
                <a:gd name="connsiteX13" fmla="*/ 1055682 w 1551988"/>
                <a:gd name="connsiteY13" fmla="*/ 775994 h 1551988"/>
                <a:gd name="connsiteX14" fmla="*/ 1055893 w 1551988"/>
                <a:gd name="connsiteY14" fmla="*/ 774912 h 1551988"/>
                <a:gd name="connsiteX15" fmla="*/ 1031611 w 1551988"/>
                <a:gd name="connsiteY15" fmla="*/ 716293 h 1551988"/>
                <a:gd name="connsiteX16" fmla="*/ 670649 w 1551988"/>
                <a:gd name="connsiteY16" fmla="*/ 355331 h 1551988"/>
                <a:gd name="connsiteX17" fmla="*/ 612031 w 1551988"/>
                <a:gd name="connsiteY17" fmla="*/ 331050 h 1551988"/>
                <a:gd name="connsiteX18" fmla="*/ 150714 w 1551988"/>
                <a:gd name="connsiteY18" fmla="*/ 0 h 1551988"/>
                <a:gd name="connsiteX19" fmla="*/ 1401274 w 1551988"/>
                <a:gd name="connsiteY19" fmla="*/ 0 h 1551988"/>
                <a:gd name="connsiteX20" fmla="*/ 1551988 w 1551988"/>
                <a:gd name="connsiteY20" fmla="*/ 150714 h 1551988"/>
                <a:gd name="connsiteX21" fmla="*/ 1551988 w 1551988"/>
                <a:gd name="connsiteY21" fmla="*/ 1401274 h 1551988"/>
                <a:gd name="connsiteX22" fmla="*/ 1401274 w 1551988"/>
                <a:gd name="connsiteY22" fmla="*/ 1551988 h 1551988"/>
                <a:gd name="connsiteX23" fmla="*/ 150714 w 1551988"/>
                <a:gd name="connsiteY23" fmla="*/ 1551988 h 1551988"/>
                <a:gd name="connsiteX24" fmla="*/ 0 w 1551988"/>
                <a:gd name="connsiteY24" fmla="*/ 1401274 h 1551988"/>
                <a:gd name="connsiteX25" fmla="*/ 0 w 1551988"/>
                <a:gd name="connsiteY25" fmla="*/ 150714 h 1551988"/>
                <a:gd name="connsiteX26" fmla="*/ 150714 w 1551988"/>
                <a:gd name="connsiteY26" fmla="*/ 0 h 155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1988" h="1551988">
                  <a:moveTo>
                    <a:pt x="612031" y="331050"/>
                  </a:moveTo>
                  <a:cubicBezTo>
                    <a:pt x="601423" y="331050"/>
                    <a:pt x="590815" y="333074"/>
                    <a:pt x="580837" y="337120"/>
                  </a:cubicBezTo>
                  <a:lnTo>
                    <a:pt x="553414" y="355331"/>
                  </a:lnTo>
                  <a:lnTo>
                    <a:pt x="535203" y="382754"/>
                  </a:lnTo>
                  <a:cubicBezTo>
                    <a:pt x="523063" y="412691"/>
                    <a:pt x="529133" y="448286"/>
                    <a:pt x="553414" y="472566"/>
                  </a:cubicBezTo>
                  <a:lnTo>
                    <a:pt x="856839" y="775994"/>
                  </a:lnTo>
                  <a:lnTo>
                    <a:pt x="553414" y="1079420"/>
                  </a:lnTo>
                  <a:cubicBezTo>
                    <a:pt x="529133" y="1103700"/>
                    <a:pt x="523062" y="1139295"/>
                    <a:pt x="535203" y="1169233"/>
                  </a:cubicBezTo>
                  <a:lnTo>
                    <a:pt x="553414" y="1196656"/>
                  </a:lnTo>
                  <a:lnTo>
                    <a:pt x="580837" y="1214866"/>
                  </a:lnTo>
                  <a:cubicBezTo>
                    <a:pt x="610774" y="1227007"/>
                    <a:pt x="646369" y="1220936"/>
                    <a:pt x="670650" y="1196656"/>
                  </a:cubicBezTo>
                  <a:lnTo>
                    <a:pt x="1031612" y="835695"/>
                  </a:lnTo>
                  <a:cubicBezTo>
                    <a:pt x="1047799" y="819508"/>
                    <a:pt x="1055893" y="798292"/>
                    <a:pt x="1055894" y="777076"/>
                  </a:cubicBezTo>
                  <a:lnTo>
                    <a:pt x="1055682" y="775994"/>
                  </a:lnTo>
                  <a:lnTo>
                    <a:pt x="1055893" y="774912"/>
                  </a:lnTo>
                  <a:cubicBezTo>
                    <a:pt x="1055893" y="753696"/>
                    <a:pt x="1047800" y="732480"/>
                    <a:pt x="1031611" y="716293"/>
                  </a:cubicBezTo>
                  <a:lnTo>
                    <a:pt x="670649" y="355331"/>
                  </a:lnTo>
                  <a:cubicBezTo>
                    <a:pt x="654462" y="339144"/>
                    <a:pt x="633247" y="331050"/>
                    <a:pt x="612031" y="331050"/>
                  </a:cubicBezTo>
                  <a:close/>
                  <a:moveTo>
                    <a:pt x="150714" y="0"/>
                  </a:moveTo>
                  <a:lnTo>
                    <a:pt x="1401274" y="0"/>
                  </a:lnTo>
                  <a:cubicBezTo>
                    <a:pt x="1484511" y="0"/>
                    <a:pt x="1551988" y="67477"/>
                    <a:pt x="1551988" y="150714"/>
                  </a:cubicBezTo>
                  <a:lnTo>
                    <a:pt x="1551988" y="1401274"/>
                  </a:lnTo>
                  <a:cubicBezTo>
                    <a:pt x="1551988" y="1484511"/>
                    <a:pt x="1484511" y="1551988"/>
                    <a:pt x="1401274" y="1551988"/>
                  </a:cubicBezTo>
                  <a:lnTo>
                    <a:pt x="150714" y="1551988"/>
                  </a:lnTo>
                  <a:cubicBezTo>
                    <a:pt x="67477" y="1551988"/>
                    <a:pt x="0" y="1484511"/>
                    <a:pt x="0" y="1401274"/>
                  </a:cubicBezTo>
                  <a:lnTo>
                    <a:pt x="0" y="150714"/>
                  </a:lnTo>
                  <a:cubicBezTo>
                    <a:pt x="0" y="67477"/>
                    <a:pt x="67477" y="0"/>
                    <a:pt x="150714" y="0"/>
                  </a:cubicBezTo>
                  <a:close/>
                </a:path>
              </a:pathLst>
            </a:custGeom>
            <a:solidFill>
              <a:srgbClr val="0D0D0D"/>
            </a:solidFill>
            <a:ln w="25400" cap="flat" cmpd="sng" algn="ctr">
              <a:noFill/>
              <a:prstDash val="solid"/>
            </a:ln>
            <a:effectLst>
              <a:outerShdw blurRad="50800" dist="38100" dir="2700000" algn="tl" rotWithShape="0">
                <a:prstClr val="black">
                  <a:alpha val="16000"/>
                </a:prstClr>
              </a:outerShdw>
            </a:effectLst>
          </p:spPr>
          <p:txBody>
            <a:bodyPr wrap="square" rtlCol="0" anchor="ctr">
              <a:noAutofit/>
            </a:bodyPr>
            <a:lstStyle/>
            <a:p>
              <a:pPr algn="ctr">
                <a:defRPr/>
              </a:pPr>
              <a:endParaRPr lang="en-GB" kern="0">
                <a:solidFill>
                  <a:srgbClr val="FFFFFF"/>
                </a:solidFill>
                <a:latin typeface="Adobe Clean SemiLight" panose="020B0403020404020204" pitchFamily="34" charset="0"/>
              </a:endParaRPr>
            </a:p>
          </p:txBody>
        </p:sp>
        <p:sp>
          <p:nvSpPr>
            <p:cNvPr id="71" name="Freeform: Shape 69">
              <a:extLst>
                <a:ext uri="{FF2B5EF4-FFF2-40B4-BE49-F238E27FC236}">
                  <a16:creationId xmlns:a16="http://schemas.microsoft.com/office/drawing/2014/main" id="{E236B244-8455-C617-3C5A-CEBEAE8CDAC0}"/>
                </a:ext>
              </a:extLst>
            </p:cNvPr>
            <p:cNvSpPr/>
            <p:nvPr/>
          </p:nvSpPr>
          <p:spPr>
            <a:xfrm>
              <a:off x="6882190" y="1910180"/>
              <a:ext cx="205547" cy="205545"/>
            </a:xfrm>
            <a:custGeom>
              <a:avLst/>
              <a:gdLst>
                <a:gd name="connsiteX0" fmla="*/ 612031 w 1551988"/>
                <a:gd name="connsiteY0" fmla="*/ 331050 h 1551988"/>
                <a:gd name="connsiteX1" fmla="*/ 580837 w 1551988"/>
                <a:gd name="connsiteY1" fmla="*/ 337120 h 1551988"/>
                <a:gd name="connsiteX2" fmla="*/ 553414 w 1551988"/>
                <a:gd name="connsiteY2" fmla="*/ 355331 h 1551988"/>
                <a:gd name="connsiteX3" fmla="*/ 535203 w 1551988"/>
                <a:gd name="connsiteY3" fmla="*/ 382754 h 1551988"/>
                <a:gd name="connsiteX4" fmla="*/ 553414 w 1551988"/>
                <a:gd name="connsiteY4" fmla="*/ 472566 h 1551988"/>
                <a:gd name="connsiteX5" fmla="*/ 856839 w 1551988"/>
                <a:gd name="connsiteY5" fmla="*/ 775994 h 1551988"/>
                <a:gd name="connsiteX6" fmla="*/ 553414 w 1551988"/>
                <a:gd name="connsiteY6" fmla="*/ 1079420 h 1551988"/>
                <a:gd name="connsiteX7" fmla="*/ 535203 w 1551988"/>
                <a:gd name="connsiteY7" fmla="*/ 1169233 h 1551988"/>
                <a:gd name="connsiteX8" fmla="*/ 553414 w 1551988"/>
                <a:gd name="connsiteY8" fmla="*/ 1196656 h 1551988"/>
                <a:gd name="connsiteX9" fmla="*/ 580837 w 1551988"/>
                <a:gd name="connsiteY9" fmla="*/ 1214866 h 1551988"/>
                <a:gd name="connsiteX10" fmla="*/ 670650 w 1551988"/>
                <a:gd name="connsiteY10" fmla="*/ 1196656 h 1551988"/>
                <a:gd name="connsiteX11" fmla="*/ 1031612 w 1551988"/>
                <a:gd name="connsiteY11" fmla="*/ 835695 h 1551988"/>
                <a:gd name="connsiteX12" fmla="*/ 1055894 w 1551988"/>
                <a:gd name="connsiteY12" fmla="*/ 777076 h 1551988"/>
                <a:gd name="connsiteX13" fmla="*/ 1055682 w 1551988"/>
                <a:gd name="connsiteY13" fmla="*/ 775994 h 1551988"/>
                <a:gd name="connsiteX14" fmla="*/ 1055893 w 1551988"/>
                <a:gd name="connsiteY14" fmla="*/ 774912 h 1551988"/>
                <a:gd name="connsiteX15" fmla="*/ 1031611 w 1551988"/>
                <a:gd name="connsiteY15" fmla="*/ 716293 h 1551988"/>
                <a:gd name="connsiteX16" fmla="*/ 670649 w 1551988"/>
                <a:gd name="connsiteY16" fmla="*/ 355331 h 1551988"/>
                <a:gd name="connsiteX17" fmla="*/ 612031 w 1551988"/>
                <a:gd name="connsiteY17" fmla="*/ 331050 h 1551988"/>
                <a:gd name="connsiteX18" fmla="*/ 150714 w 1551988"/>
                <a:gd name="connsiteY18" fmla="*/ 0 h 1551988"/>
                <a:gd name="connsiteX19" fmla="*/ 1401274 w 1551988"/>
                <a:gd name="connsiteY19" fmla="*/ 0 h 1551988"/>
                <a:gd name="connsiteX20" fmla="*/ 1551988 w 1551988"/>
                <a:gd name="connsiteY20" fmla="*/ 150714 h 1551988"/>
                <a:gd name="connsiteX21" fmla="*/ 1551988 w 1551988"/>
                <a:gd name="connsiteY21" fmla="*/ 1401274 h 1551988"/>
                <a:gd name="connsiteX22" fmla="*/ 1401274 w 1551988"/>
                <a:gd name="connsiteY22" fmla="*/ 1551988 h 1551988"/>
                <a:gd name="connsiteX23" fmla="*/ 150714 w 1551988"/>
                <a:gd name="connsiteY23" fmla="*/ 1551988 h 1551988"/>
                <a:gd name="connsiteX24" fmla="*/ 0 w 1551988"/>
                <a:gd name="connsiteY24" fmla="*/ 1401274 h 1551988"/>
                <a:gd name="connsiteX25" fmla="*/ 0 w 1551988"/>
                <a:gd name="connsiteY25" fmla="*/ 150714 h 1551988"/>
                <a:gd name="connsiteX26" fmla="*/ 150714 w 1551988"/>
                <a:gd name="connsiteY26" fmla="*/ 0 h 155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1988" h="1551988">
                  <a:moveTo>
                    <a:pt x="612031" y="331050"/>
                  </a:moveTo>
                  <a:cubicBezTo>
                    <a:pt x="601423" y="331050"/>
                    <a:pt x="590815" y="333074"/>
                    <a:pt x="580837" y="337120"/>
                  </a:cubicBezTo>
                  <a:lnTo>
                    <a:pt x="553414" y="355331"/>
                  </a:lnTo>
                  <a:lnTo>
                    <a:pt x="535203" y="382754"/>
                  </a:lnTo>
                  <a:cubicBezTo>
                    <a:pt x="523063" y="412691"/>
                    <a:pt x="529133" y="448286"/>
                    <a:pt x="553414" y="472566"/>
                  </a:cubicBezTo>
                  <a:lnTo>
                    <a:pt x="856839" y="775994"/>
                  </a:lnTo>
                  <a:lnTo>
                    <a:pt x="553414" y="1079420"/>
                  </a:lnTo>
                  <a:cubicBezTo>
                    <a:pt x="529133" y="1103700"/>
                    <a:pt x="523062" y="1139295"/>
                    <a:pt x="535203" y="1169233"/>
                  </a:cubicBezTo>
                  <a:lnTo>
                    <a:pt x="553414" y="1196656"/>
                  </a:lnTo>
                  <a:lnTo>
                    <a:pt x="580837" y="1214866"/>
                  </a:lnTo>
                  <a:cubicBezTo>
                    <a:pt x="610774" y="1227007"/>
                    <a:pt x="646369" y="1220936"/>
                    <a:pt x="670650" y="1196656"/>
                  </a:cubicBezTo>
                  <a:lnTo>
                    <a:pt x="1031612" y="835695"/>
                  </a:lnTo>
                  <a:cubicBezTo>
                    <a:pt x="1047799" y="819508"/>
                    <a:pt x="1055893" y="798292"/>
                    <a:pt x="1055894" y="777076"/>
                  </a:cubicBezTo>
                  <a:lnTo>
                    <a:pt x="1055682" y="775994"/>
                  </a:lnTo>
                  <a:lnTo>
                    <a:pt x="1055893" y="774912"/>
                  </a:lnTo>
                  <a:cubicBezTo>
                    <a:pt x="1055893" y="753696"/>
                    <a:pt x="1047800" y="732480"/>
                    <a:pt x="1031611" y="716293"/>
                  </a:cubicBezTo>
                  <a:lnTo>
                    <a:pt x="670649" y="355331"/>
                  </a:lnTo>
                  <a:cubicBezTo>
                    <a:pt x="654462" y="339144"/>
                    <a:pt x="633247" y="331050"/>
                    <a:pt x="612031" y="331050"/>
                  </a:cubicBezTo>
                  <a:close/>
                  <a:moveTo>
                    <a:pt x="150714" y="0"/>
                  </a:moveTo>
                  <a:lnTo>
                    <a:pt x="1401274" y="0"/>
                  </a:lnTo>
                  <a:cubicBezTo>
                    <a:pt x="1484511" y="0"/>
                    <a:pt x="1551988" y="67477"/>
                    <a:pt x="1551988" y="150714"/>
                  </a:cubicBezTo>
                  <a:lnTo>
                    <a:pt x="1551988" y="1401274"/>
                  </a:lnTo>
                  <a:cubicBezTo>
                    <a:pt x="1551988" y="1484511"/>
                    <a:pt x="1484511" y="1551988"/>
                    <a:pt x="1401274" y="1551988"/>
                  </a:cubicBezTo>
                  <a:lnTo>
                    <a:pt x="150714" y="1551988"/>
                  </a:lnTo>
                  <a:cubicBezTo>
                    <a:pt x="67477" y="1551988"/>
                    <a:pt x="0" y="1484511"/>
                    <a:pt x="0" y="1401274"/>
                  </a:cubicBezTo>
                  <a:lnTo>
                    <a:pt x="0" y="150714"/>
                  </a:lnTo>
                  <a:cubicBezTo>
                    <a:pt x="0" y="67477"/>
                    <a:pt x="67477" y="0"/>
                    <a:pt x="150714" y="0"/>
                  </a:cubicBezTo>
                  <a:close/>
                </a:path>
              </a:pathLst>
            </a:custGeom>
            <a:solidFill>
              <a:srgbClr val="0D0D0D"/>
            </a:solidFill>
            <a:ln w="25400" cap="flat" cmpd="sng" algn="ctr">
              <a:noFill/>
              <a:prstDash val="solid"/>
            </a:ln>
            <a:effectLst>
              <a:outerShdw blurRad="50800" dist="38100" dir="2700000" algn="tl" rotWithShape="0">
                <a:prstClr val="black">
                  <a:alpha val="16000"/>
                </a:prstClr>
              </a:outerShdw>
            </a:effectLst>
          </p:spPr>
          <p:txBody>
            <a:bodyPr wrap="square" rtlCol="0" anchor="ctr">
              <a:noAutofit/>
            </a:bodyPr>
            <a:lstStyle/>
            <a:p>
              <a:pPr algn="ctr">
                <a:defRPr/>
              </a:pPr>
              <a:endParaRPr lang="en-GB" kern="0">
                <a:solidFill>
                  <a:srgbClr val="FFFFFF"/>
                </a:solidFill>
                <a:latin typeface="Adobe Clean SemiLight" panose="020B0403020404020204" pitchFamily="34" charset="0"/>
              </a:endParaRPr>
            </a:p>
          </p:txBody>
        </p:sp>
        <p:sp>
          <p:nvSpPr>
            <p:cNvPr id="72" name="Freeform: Shape 70">
              <a:extLst>
                <a:ext uri="{FF2B5EF4-FFF2-40B4-BE49-F238E27FC236}">
                  <a16:creationId xmlns:a16="http://schemas.microsoft.com/office/drawing/2014/main" id="{403F5D8C-2058-BD8E-D957-B08841325CA8}"/>
                </a:ext>
              </a:extLst>
            </p:cNvPr>
            <p:cNvSpPr/>
            <p:nvPr/>
          </p:nvSpPr>
          <p:spPr>
            <a:xfrm>
              <a:off x="8627080" y="1910180"/>
              <a:ext cx="205547" cy="205545"/>
            </a:xfrm>
            <a:custGeom>
              <a:avLst/>
              <a:gdLst>
                <a:gd name="connsiteX0" fmla="*/ 612031 w 1551988"/>
                <a:gd name="connsiteY0" fmla="*/ 331050 h 1551988"/>
                <a:gd name="connsiteX1" fmla="*/ 580837 w 1551988"/>
                <a:gd name="connsiteY1" fmla="*/ 337120 h 1551988"/>
                <a:gd name="connsiteX2" fmla="*/ 553414 w 1551988"/>
                <a:gd name="connsiteY2" fmla="*/ 355331 h 1551988"/>
                <a:gd name="connsiteX3" fmla="*/ 535203 w 1551988"/>
                <a:gd name="connsiteY3" fmla="*/ 382754 h 1551988"/>
                <a:gd name="connsiteX4" fmla="*/ 553414 w 1551988"/>
                <a:gd name="connsiteY4" fmla="*/ 472566 h 1551988"/>
                <a:gd name="connsiteX5" fmla="*/ 856839 w 1551988"/>
                <a:gd name="connsiteY5" fmla="*/ 775994 h 1551988"/>
                <a:gd name="connsiteX6" fmla="*/ 553414 w 1551988"/>
                <a:gd name="connsiteY6" fmla="*/ 1079420 h 1551988"/>
                <a:gd name="connsiteX7" fmla="*/ 535203 w 1551988"/>
                <a:gd name="connsiteY7" fmla="*/ 1169233 h 1551988"/>
                <a:gd name="connsiteX8" fmla="*/ 553414 w 1551988"/>
                <a:gd name="connsiteY8" fmla="*/ 1196656 h 1551988"/>
                <a:gd name="connsiteX9" fmla="*/ 580837 w 1551988"/>
                <a:gd name="connsiteY9" fmla="*/ 1214866 h 1551988"/>
                <a:gd name="connsiteX10" fmla="*/ 670650 w 1551988"/>
                <a:gd name="connsiteY10" fmla="*/ 1196656 h 1551988"/>
                <a:gd name="connsiteX11" fmla="*/ 1031612 w 1551988"/>
                <a:gd name="connsiteY11" fmla="*/ 835695 h 1551988"/>
                <a:gd name="connsiteX12" fmla="*/ 1055894 w 1551988"/>
                <a:gd name="connsiteY12" fmla="*/ 777076 h 1551988"/>
                <a:gd name="connsiteX13" fmla="*/ 1055682 w 1551988"/>
                <a:gd name="connsiteY13" fmla="*/ 775994 h 1551988"/>
                <a:gd name="connsiteX14" fmla="*/ 1055893 w 1551988"/>
                <a:gd name="connsiteY14" fmla="*/ 774912 h 1551988"/>
                <a:gd name="connsiteX15" fmla="*/ 1031611 w 1551988"/>
                <a:gd name="connsiteY15" fmla="*/ 716293 h 1551988"/>
                <a:gd name="connsiteX16" fmla="*/ 670649 w 1551988"/>
                <a:gd name="connsiteY16" fmla="*/ 355331 h 1551988"/>
                <a:gd name="connsiteX17" fmla="*/ 612031 w 1551988"/>
                <a:gd name="connsiteY17" fmla="*/ 331050 h 1551988"/>
                <a:gd name="connsiteX18" fmla="*/ 150714 w 1551988"/>
                <a:gd name="connsiteY18" fmla="*/ 0 h 1551988"/>
                <a:gd name="connsiteX19" fmla="*/ 1401274 w 1551988"/>
                <a:gd name="connsiteY19" fmla="*/ 0 h 1551988"/>
                <a:gd name="connsiteX20" fmla="*/ 1551988 w 1551988"/>
                <a:gd name="connsiteY20" fmla="*/ 150714 h 1551988"/>
                <a:gd name="connsiteX21" fmla="*/ 1551988 w 1551988"/>
                <a:gd name="connsiteY21" fmla="*/ 1401274 h 1551988"/>
                <a:gd name="connsiteX22" fmla="*/ 1401274 w 1551988"/>
                <a:gd name="connsiteY22" fmla="*/ 1551988 h 1551988"/>
                <a:gd name="connsiteX23" fmla="*/ 150714 w 1551988"/>
                <a:gd name="connsiteY23" fmla="*/ 1551988 h 1551988"/>
                <a:gd name="connsiteX24" fmla="*/ 0 w 1551988"/>
                <a:gd name="connsiteY24" fmla="*/ 1401274 h 1551988"/>
                <a:gd name="connsiteX25" fmla="*/ 0 w 1551988"/>
                <a:gd name="connsiteY25" fmla="*/ 150714 h 1551988"/>
                <a:gd name="connsiteX26" fmla="*/ 150714 w 1551988"/>
                <a:gd name="connsiteY26" fmla="*/ 0 h 155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1988" h="1551988">
                  <a:moveTo>
                    <a:pt x="612031" y="331050"/>
                  </a:moveTo>
                  <a:cubicBezTo>
                    <a:pt x="601423" y="331050"/>
                    <a:pt x="590815" y="333074"/>
                    <a:pt x="580837" y="337120"/>
                  </a:cubicBezTo>
                  <a:lnTo>
                    <a:pt x="553414" y="355331"/>
                  </a:lnTo>
                  <a:lnTo>
                    <a:pt x="535203" y="382754"/>
                  </a:lnTo>
                  <a:cubicBezTo>
                    <a:pt x="523063" y="412691"/>
                    <a:pt x="529133" y="448286"/>
                    <a:pt x="553414" y="472566"/>
                  </a:cubicBezTo>
                  <a:lnTo>
                    <a:pt x="856839" y="775994"/>
                  </a:lnTo>
                  <a:lnTo>
                    <a:pt x="553414" y="1079420"/>
                  </a:lnTo>
                  <a:cubicBezTo>
                    <a:pt x="529133" y="1103700"/>
                    <a:pt x="523062" y="1139295"/>
                    <a:pt x="535203" y="1169233"/>
                  </a:cubicBezTo>
                  <a:lnTo>
                    <a:pt x="553414" y="1196656"/>
                  </a:lnTo>
                  <a:lnTo>
                    <a:pt x="580837" y="1214866"/>
                  </a:lnTo>
                  <a:cubicBezTo>
                    <a:pt x="610774" y="1227007"/>
                    <a:pt x="646369" y="1220936"/>
                    <a:pt x="670650" y="1196656"/>
                  </a:cubicBezTo>
                  <a:lnTo>
                    <a:pt x="1031612" y="835695"/>
                  </a:lnTo>
                  <a:cubicBezTo>
                    <a:pt x="1047799" y="819508"/>
                    <a:pt x="1055893" y="798292"/>
                    <a:pt x="1055894" y="777076"/>
                  </a:cubicBezTo>
                  <a:lnTo>
                    <a:pt x="1055682" y="775994"/>
                  </a:lnTo>
                  <a:lnTo>
                    <a:pt x="1055893" y="774912"/>
                  </a:lnTo>
                  <a:cubicBezTo>
                    <a:pt x="1055893" y="753696"/>
                    <a:pt x="1047800" y="732480"/>
                    <a:pt x="1031611" y="716293"/>
                  </a:cubicBezTo>
                  <a:lnTo>
                    <a:pt x="670649" y="355331"/>
                  </a:lnTo>
                  <a:cubicBezTo>
                    <a:pt x="654462" y="339144"/>
                    <a:pt x="633247" y="331050"/>
                    <a:pt x="612031" y="331050"/>
                  </a:cubicBezTo>
                  <a:close/>
                  <a:moveTo>
                    <a:pt x="150714" y="0"/>
                  </a:moveTo>
                  <a:lnTo>
                    <a:pt x="1401274" y="0"/>
                  </a:lnTo>
                  <a:cubicBezTo>
                    <a:pt x="1484511" y="0"/>
                    <a:pt x="1551988" y="67477"/>
                    <a:pt x="1551988" y="150714"/>
                  </a:cubicBezTo>
                  <a:lnTo>
                    <a:pt x="1551988" y="1401274"/>
                  </a:lnTo>
                  <a:cubicBezTo>
                    <a:pt x="1551988" y="1484511"/>
                    <a:pt x="1484511" y="1551988"/>
                    <a:pt x="1401274" y="1551988"/>
                  </a:cubicBezTo>
                  <a:lnTo>
                    <a:pt x="150714" y="1551988"/>
                  </a:lnTo>
                  <a:cubicBezTo>
                    <a:pt x="67477" y="1551988"/>
                    <a:pt x="0" y="1484511"/>
                    <a:pt x="0" y="1401274"/>
                  </a:cubicBezTo>
                  <a:lnTo>
                    <a:pt x="0" y="150714"/>
                  </a:lnTo>
                  <a:cubicBezTo>
                    <a:pt x="0" y="67477"/>
                    <a:pt x="67477" y="0"/>
                    <a:pt x="150714" y="0"/>
                  </a:cubicBezTo>
                  <a:close/>
                </a:path>
              </a:pathLst>
            </a:custGeom>
            <a:solidFill>
              <a:srgbClr val="0D0D0D"/>
            </a:solidFill>
            <a:ln w="25400" cap="flat" cmpd="sng" algn="ctr">
              <a:noFill/>
              <a:prstDash val="solid"/>
            </a:ln>
            <a:effectLst>
              <a:outerShdw blurRad="50800" dist="38100" dir="2700000" algn="tl" rotWithShape="0">
                <a:prstClr val="black">
                  <a:alpha val="16000"/>
                </a:prstClr>
              </a:outerShdw>
            </a:effectLst>
          </p:spPr>
          <p:txBody>
            <a:bodyPr wrap="square" rtlCol="0" anchor="ctr">
              <a:noAutofit/>
            </a:bodyPr>
            <a:lstStyle/>
            <a:p>
              <a:pPr algn="ctr">
                <a:defRPr/>
              </a:pPr>
              <a:endParaRPr lang="en-GB" kern="0">
                <a:solidFill>
                  <a:srgbClr val="FFFFFF"/>
                </a:solidFill>
                <a:latin typeface="Adobe Clean SemiLight" panose="020B0403020404020204" pitchFamily="34" charset="0"/>
              </a:endParaRPr>
            </a:p>
          </p:txBody>
        </p:sp>
        <p:sp>
          <p:nvSpPr>
            <p:cNvPr id="77" name="Freeform: Shape 71">
              <a:extLst>
                <a:ext uri="{FF2B5EF4-FFF2-40B4-BE49-F238E27FC236}">
                  <a16:creationId xmlns:a16="http://schemas.microsoft.com/office/drawing/2014/main" id="{6A309C86-3B20-DAF1-62C7-06289D8942B7}"/>
                </a:ext>
              </a:extLst>
            </p:cNvPr>
            <p:cNvSpPr/>
            <p:nvPr/>
          </p:nvSpPr>
          <p:spPr>
            <a:xfrm>
              <a:off x="10371972" y="1910180"/>
              <a:ext cx="205547" cy="205545"/>
            </a:xfrm>
            <a:custGeom>
              <a:avLst/>
              <a:gdLst>
                <a:gd name="connsiteX0" fmla="*/ 612031 w 1551988"/>
                <a:gd name="connsiteY0" fmla="*/ 331050 h 1551988"/>
                <a:gd name="connsiteX1" fmla="*/ 580837 w 1551988"/>
                <a:gd name="connsiteY1" fmla="*/ 337120 h 1551988"/>
                <a:gd name="connsiteX2" fmla="*/ 553414 w 1551988"/>
                <a:gd name="connsiteY2" fmla="*/ 355331 h 1551988"/>
                <a:gd name="connsiteX3" fmla="*/ 535203 w 1551988"/>
                <a:gd name="connsiteY3" fmla="*/ 382754 h 1551988"/>
                <a:gd name="connsiteX4" fmla="*/ 553414 w 1551988"/>
                <a:gd name="connsiteY4" fmla="*/ 472566 h 1551988"/>
                <a:gd name="connsiteX5" fmla="*/ 856839 w 1551988"/>
                <a:gd name="connsiteY5" fmla="*/ 775994 h 1551988"/>
                <a:gd name="connsiteX6" fmla="*/ 553414 w 1551988"/>
                <a:gd name="connsiteY6" fmla="*/ 1079420 h 1551988"/>
                <a:gd name="connsiteX7" fmla="*/ 535203 w 1551988"/>
                <a:gd name="connsiteY7" fmla="*/ 1169233 h 1551988"/>
                <a:gd name="connsiteX8" fmla="*/ 553414 w 1551988"/>
                <a:gd name="connsiteY8" fmla="*/ 1196656 h 1551988"/>
                <a:gd name="connsiteX9" fmla="*/ 580837 w 1551988"/>
                <a:gd name="connsiteY9" fmla="*/ 1214866 h 1551988"/>
                <a:gd name="connsiteX10" fmla="*/ 670650 w 1551988"/>
                <a:gd name="connsiteY10" fmla="*/ 1196656 h 1551988"/>
                <a:gd name="connsiteX11" fmla="*/ 1031612 w 1551988"/>
                <a:gd name="connsiteY11" fmla="*/ 835695 h 1551988"/>
                <a:gd name="connsiteX12" fmla="*/ 1055894 w 1551988"/>
                <a:gd name="connsiteY12" fmla="*/ 777076 h 1551988"/>
                <a:gd name="connsiteX13" fmla="*/ 1055682 w 1551988"/>
                <a:gd name="connsiteY13" fmla="*/ 775994 h 1551988"/>
                <a:gd name="connsiteX14" fmla="*/ 1055893 w 1551988"/>
                <a:gd name="connsiteY14" fmla="*/ 774912 h 1551988"/>
                <a:gd name="connsiteX15" fmla="*/ 1031611 w 1551988"/>
                <a:gd name="connsiteY15" fmla="*/ 716293 h 1551988"/>
                <a:gd name="connsiteX16" fmla="*/ 670649 w 1551988"/>
                <a:gd name="connsiteY16" fmla="*/ 355331 h 1551988"/>
                <a:gd name="connsiteX17" fmla="*/ 612031 w 1551988"/>
                <a:gd name="connsiteY17" fmla="*/ 331050 h 1551988"/>
                <a:gd name="connsiteX18" fmla="*/ 150714 w 1551988"/>
                <a:gd name="connsiteY18" fmla="*/ 0 h 1551988"/>
                <a:gd name="connsiteX19" fmla="*/ 1401274 w 1551988"/>
                <a:gd name="connsiteY19" fmla="*/ 0 h 1551988"/>
                <a:gd name="connsiteX20" fmla="*/ 1551988 w 1551988"/>
                <a:gd name="connsiteY20" fmla="*/ 150714 h 1551988"/>
                <a:gd name="connsiteX21" fmla="*/ 1551988 w 1551988"/>
                <a:gd name="connsiteY21" fmla="*/ 1401274 h 1551988"/>
                <a:gd name="connsiteX22" fmla="*/ 1401274 w 1551988"/>
                <a:gd name="connsiteY22" fmla="*/ 1551988 h 1551988"/>
                <a:gd name="connsiteX23" fmla="*/ 150714 w 1551988"/>
                <a:gd name="connsiteY23" fmla="*/ 1551988 h 1551988"/>
                <a:gd name="connsiteX24" fmla="*/ 0 w 1551988"/>
                <a:gd name="connsiteY24" fmla="*/ 1401274 h 1551988"/>
                <a:gd name="connsiteX25" fmla="*/ 0 w 1551988"/>
                <a:gd name="connsiteY25" fmla="*/ 150714 h 1551988"/>
                <a:gd name="connsiteX26" fmla="*/ 150714 w 1551988"/>
                <a:gd name="connsiteY26" fmla="*/ 0 h 155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1988" h="1551988">
                  <a:moveTo>
                    <a:pt x="612031" y="331050"/>
                  </a:moveTo>
                  <a:cubicBezTo>
                    <a:pt x="601423" y="331050"/>
                    <a:pt x="590815" y="333074"/>
                    <a:pt x="580837" y="337120"/>
                  </a:cubicBezTo>
                  <a:lnTo>
                    <a:pt x="553414" y="355331"/>
                  </a:lnTo>
                  <a:lnTo>
                    <a:pt x="535203" y="382754"/>
                  </a:lnTo>
                  <a:cubicBezTo>
                    <a:pt x="523063" y="412691"/>
                    <a:pt x="529133" y="448286"/>
                    <a:pt x="553414" y="472566"/>
                  </a:cubicBezTo>
                  <a:lnTo>
                    <a:pt x="856839" y="775994"/>
                  </a:lnTo>
                  <a:lnTo>
                    <a:pt x="553414" y="1079420"/>
                  </a:lnTo>
                  <a:cubicBezTo>
                    <a:pt x="529133" y="1103700"/>
                    <a:pt x="523062" y="1139295"/>
                    <a:pt x="535203" y="1169233"/>
                  </a:cubicBezTo>
                  <a:lnTo>
                    <a:pt x="553414" y="1196656"/>
                  </a:lnTo>
                  <a:lnTo>
                    <a:pt x="580837" y="1214866"/>
                  </a:lnTo>
                  <a:cubicBezTo>
                    <a:pt x="610774" y="1227007"/>
                    <a:pt x="646369" y="1220936"/>
                    <a:pt x="670650" y="1196656"/>
                  </a:cubicBezTo>
                  <a:lnTo>
                    <a:pt x="1031612" y="835695"/>
                  </a:lnTo>
                  <a:cubicBezTo>
                    <a:pt x="1047799" y="819508"/>
                    <a:pt x="1055893" y="798292"/>
                    <a:pt x="1055894" y="777076"/>
                  </a:cubicBezTo>
                  <a:lnTo>
                    <a:pt x="1055682" y="775994"/>
                  </a:lnTo>
                  <a:lnTo>
                    <a:pt x="1055893" y="774912"/>
                  </a:lnTo>
                  <a:cubicBezTo>
                    <a:pt x="1055893" y="753696"/>
                    <a:pt x="1047800" y="732480"/>
                    <a:pt x="1031611" y="716293"/>
                  </a:cubicBezTo>
                  <a:lnTo>
                    <a:pt x="670649" y="355331"/>
                  </a:lnTo>
                  <a:cubicBezTo>
                    <a:pt x="654462" y="339144"/>
                    <a:pt x="633247" y="331050"/>
                    <a:pt x="612031" y="331050"/>
                  </a:cubicBezTo>
                  <a:close/>
                  <a:moveTo>
                    <a:pt x="150714" y="0"/>
                  </a:moveTo>
                  <a:lnTo>
                    <a:pt x="1401274" y="0"/>
                  </a:lnTo>
                  <a:cubicBezTo>
                    <a:pt x="1484511" y="0"/>
                    <a:pt x="1551988" y="67477"/>
                    <a:pt x="1551988" y="150714"/>
                  </a:cubicBezTo>
                  <a:lnTo>
                    <a:pt x="1551988" y="1401274"/>
                  </a:lnTo>
                  <a:cubicBezTo>
                    <a:pt x="1551988" y="1484511"/>
                    <a:pt x="1484511" y="1551988"/>
                    <a:pt x="1401274" y="1551988"/>
                  </a:cubicBezTo>
                  <a:lnTo>
                    <a:pt x="150714" y="1551988"/>
                  </a:lnTo>
                  <a:cubicBezTo>
                    <a:pt x="67477" y="1551988"/>
                    <a:pt x="0" y="1484511"/>
                    <a:pt x="0" y="1401274"/>
                  </a:cubicBezTo>
                  <a:lnTo>
                    <a:pt x="0" y="150714"/>
                  </a:lnTo>
                  <a:cubicBezTo>
                    <a:pt x="0" y="67477"/>
                    <a:pt x="67477" y="0"/>
                    <a:pt x="150714" y="0"/>
                  </a:cubicBezTo>
                  <a:close/>
                </a:path>
              </a:pathLst>
            </a:custGeom>
            <a:solidFill>
              <a:srgbClr val="0D0D0D"/>
            </a:solidFill>
            <a:ln w="25400" cap="flat" cmpd="sng" algn="ctr">
              <a:noFill/>
              <a:prstDash val="solid"/>
            </a:ln>
            <a:effectLst>
              <a:outerShdw blurRad="50800" dist="38100" dir="2700000" algn="tl" rotWithShape="0">
                <a:prstClr val="black">
                  <a:alpha val="16000"/>
                </a:prstClr>
              </a:outerShdw>
            </a:effectLst>
          </p:spPr>
          <p:txBody>
            <a:bodyPr wrap="square" rtlCol="0" anchor="ctr">
              <a:noAutofit/>
            </a:bodyPr>
            <a:lstStyle/>
            <a:p>
              <a:pPr algn="ctr">
                <a:defRPr/>
              </a:pPr>
              <a:endParaRPr lang="en-GB" kern="0">
                <a:solidFill>
                  <a:srgbClr val="FFFFFF"/>
                </a:solidFill>
                <a:latin typeface="Adobe Clean SemiLight" panose="020B0403020404020204" pitchFamily="34" charset="0"/>
              </a:endParaRPr>
            </a:p>
          </p:txBody>
        </p:sp>
        <p:sp>
          <p:nvSpPr>
            <p:cNvPr id="78" name="Freeform: Shape 72">
              <a:extLst>
                <a:ext uri="{FF2B5EF4-FFF2-40B4-BE49-F238E27FC236}">
                  <a16:creationId xmlns:a16="http://schemas.microsoft.com/office/drawing/2014/main" id="{0F0FA809-AF39-25D5-C5C5-48691511A8C6}"/>
                </a:ext>
              </a:extLst>
            </p:cNvPr>
            <p:cNvSpPr/>
            <p:nvPr/>
          </p:nvSpPr>
          <p:spPr>
            <a:xfrm>
              <a:off x="1647520" y="1910180"/>
              <a:ext cx="205547" cy="205545"/>
            </a:xfrm>
            <a:custGeom>
              <a:avLst/>
              <a:gdLst>
                <a:gd name="connsiteX0" fmla="*/ 612031 w 1551988"/>
                <a:gd name="connsiteY0" fmla="*/ 331050 h 1551988"/>
                <a:gd name="connsiteX1" fmla="*/ 580837 w 1551988"/>
                <a:gd name="connsiteY1" fmla="*/ 337120 h 1551988"/>
                <a:gd name="connsiteX2" fmla="*/ 553414 w 1551988"/>
                <a:gd name="connsiteY2" fmla="*/ 355331 h 1551988"/>
                <a:gd name="connsiteX3" fmla="*/ 535203 w 1551988"/>
                <a:gd name="connsiteY3" fmla="*/ 382754 h 1551988"/>
                <a:gd name="connsiteX4" fmla="*/ 553414 w 1551988"/>
                <a:gd name="connsiteY4" fmla="*/ 472566 h 1551988"/>
                <a:gd name="connsiteX5" fmla="*/ 856839 w 1551988"/>
                <a:gd name="connsiteY5" fmla="*/ 775994 h 1551988"/>
                <a:gd name="connsiteX6" fmla="*/ 553414 w 1551988"/>
                <a:gd name="connsiteY6" fmla="*/ 1079420 h 1551988"/>
                <a:gd name="connsiteX7" fmla="*/ 535203 w 1551988"/>
                <a:gd name="connsiteY7" fmla="*/ 1169233 h 1551988"/>
                <a:gd name="connsiteX8" fmla="*/ 553414 w 1551988"/>
                <a:gd name="connsiteY8" fmla="*/ 1196656 h 1551988"/>
                <a:gd name="connsiteX9" fmla="*/ 580837 w 1551988"/>
                <a:gd name="connsiteY9" fmla="*/ 1214866 h 1551988"/>
                <a:gd name="connsiteX10" fmla="*/ 670650 w 1551988"/>
                <a:gd name="connsiteY10" fmla="*/ 1196656 h 1551988"/>
                <a:gd name="connsiteX11" fmla="*/ 1031612 w 1551988"/>
                <a:gd name="connsiteY11" fmla="*/ 835695 h 1551988"/>
                <a:gd name="connsiteX12" fmla="*/ 1055894 w 1551988"/>
                <a:gd name="connsiteY12" fmla="*/ 777076 h 1551988"/>
                <a:gd name="connsiteX13" fmla="*/ 1055682 w 1551988"/>
                <a:gd name="connsiteY13" fmla="*/ 775994 h 1551988"/>
                <a:gd name="connsiteX14" fmla="*/ 1055893 w 1551988"/>
                <a:gd name="connsiteY14" fmla="*/ 774912 h 1551988"/>
                <a:gd name="connsiteX15" fmla="*/ 1031611 w 1551988"/>
                <a:gd name="connsiteY15" fmla="*/ 716293 h 1551988"/>
                <a:gd name="connsiteX16" fmla="*/ 670649 w 1551988"/>
                <a:gd name="connsiteY16" fmla="*/ 355331 h 1551988"/>
                <a:gd name="connsiteX17" fmla="*/ 612031 w 1551988"/>
                <a:gd name="connsiteY17" fmla="*/ 331050 h 1551988"/>
                <a:gd name="connsiteX18" fmla="*/ 150714 w 1551988"/>
                <a:gd name="connsiteY18" fmla="*/ 0 h 1551988"/>
                <a:gd name="connsiteX19" fmla="*/ 1401274 w 1551988"/>
                <a:gd name="connsiteY19" fmla="*/ 0 h 1551988"/>
                <a:gd name="connsiteX20" fmla="*/ 1551988 w 1551988"/>
                <a:gd name="connsiteY20" fmla="*/ 150714 h 1551988"/>
                <a:gd name="connsiteX21" fmla="*/ 1551988 w 1551988"/>
                <a:gd name="connsiteY21" fmla="*/ 1401274 h 1551988"/>
                <a:gd name="connsiteX22" fmla="*/ 1401274 w 1551988"/>
                <a:gd name="connsiteY22" fmla="*/ 1551988 h 1551988"/>
                <a:gd name="connsiteX23" fmla="*/ 150714 w 1551988"/>
                <a:gd name="connsiteY23" fmla="*/ 1551988 h 1551988"/>
                <a:gd name="connsiteX24" fmla="*/ 0 w 1551988"/>
                <a:gd name="connsiteY24" fmla="*/ 1401274 h 1551988"/>
                <a:gd name="connsiteX25" fmla="*/ 0 w 1551988"/>
                <a:gd name="connsiteY25" fmla="*/ 150714 h 1551988"/>
                <a:gd name="connsiteX26" fmla="*/ 150714 w 1551988"/>
                <a:gd name="connsiteY26" fmla="*/ 0 h 155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1988" h="1551988">
                  <a:moveTo>
                    <a:pt x="612031" y="331050"/>
                  </a:moveTo>
                  <a:cubicBezTo>
                    <a:pt x="601423" y="331050"/>
                    <a:pt x="590815" y="333074"/>
                    <a:pt x="580837" y="337120"/>
                  </a:cubicBezTo>
                  <a:lnTo>
                    <a:pt x="553414" y="355331"/>
                  </a:lnTo>
                  <a:lnTo>
                    <a:pt x="535203" y="382754"/>
                  </a:lnTo>
                  <a:cubicBezTo>
                    <a:pt x="523063" y="412691"/>
                    <a:pt x="529133" y="448286"/>
                    <a:pt x="553414" y="472566"/>
                  </a:cubicBezTo>
                  <a:lnTo>
                    <a:pt x="856839" y="775994"/>
                  </a:lnTo>
                  <a:lnTo>
                    <a:pt x="553414" y="1079420"/>
                  </a:lnTo>
                  <a:cubicBezTo>
                    <a:pt x="529133" y="1103700"/>
                    <a:pt x="523062" y="1139295"/>
                    <a:pt x="535203" y="1169233"/>
                  </a:cubicBezTo>
                  <a:lnTo>
                    <a:pt x="553414" y="1196656"/>
                  </a:lnTo>
                  <a:lnTo>
                    <a:pt x="580837" y="1214866"/>
                  </a:lnTo>
                  <a:cubicBezTo>
                    <a:pt x="610774" y="1227007"/>
                    <a:pt x="646369" y="1220936"/>
                    <a:pt x="670650" y="1196656"/>
                  </a:cubicBezTo>
                  <a:lnTo>
                    <a:pt x="1031612" y="835695"/>
                  </a:lnTo>
                  <a:cubicBezTo>
                    <a:pt x="1047799" y="819508"/>
                    <a:pt x="1055893" y="798292"/>
                    <a:pt x="1055894" y="777076"/>
                  </a:cubicBezTo>
                  <a:lnTo>
                    <a:pt x="1055682" y="775994"/>
                  </a:lnTo>
                  <a:lnTo>
                    <a:pt x="1055893" y="774912"/>
                  </a:lnTo>
                  <a:cubicBezTo>
                    <a:pt x="1055893" y="753696"/>
                    <a:pt x="1047800" y="732480"/>
                    <a:pt x="1031611" y="716293"/>
                  </a:cubicBezTo>
                  <a:lnTo>
                    <a:pt x="670649" y="355331"/>
                  </a:lnTo>
                  <a:cubicBezTo>
                    <a:pt x="654462" y="339144"/>
                    <a:pt x="633247" y="331050"/>
                    <a:pt x="612031" y="331050"/>
                  </a:cubicBezTo>
                  <a:close/>
                  <a:moveTo>
                    <a:pt x="150714" y="0"/>
                  </a:moveTo>
                  <a:lnTo>
                    <a:pt x="1401274" y="0"/>
                  </a:lnTo>
                  <a:cubicBezTo>
                    <a:pt x="1484511" y="0"/>
                    <a:pt x="1551988" y="67477"/>
                    <a:pt x="1551988" y="150714"/>
                  </a:cubicBezTo>
                  <a:lnTo>
                    <a:pt x="1551988" y="1401274"/>
                  </a:lnTo>
                  <a:cubicBezTo>
                    <a:pt x="1551988" y="1484511"/>
                    <a:pt x="1484511" y="1551988"/>
                    <a:pt x="1401274" y="1551988"/>
                  </a:cubicBezTo>
                  <a:lnTo>
                    <a:pt x="150714" y="1551988"/>
                  </a:lnTo>
                  <a:cubicBezTo>
                    <a:pt x="67477" y="1551988"/>
                    <a:pt x="0" y="1484511"/>
                    <a:pt x="0" y="1401274"/>
                  </a:cubicBezTo>
                  <a:lnTo>
                    <a:pt x="0" y="150714"/>
                  </a:lnTo>
                  <a:cubicBezTo>
                    <a:pt x="0" y="67477"/>
                    <a:pt x="67477" y="0"/>
                    <a:pt x="150714" y="0"/>
                  </a:cubicBezTo>
                  <a:close/>
                </a:path>
              </a:pathLst>
            </a:custGeom>
            <a:solidFill>
              <a:srgbClr val="0D0D0D"/>
            </a:solidFill>
            <a:ln w="25400" cap="flat" cmpd="sng" algn="ctr">
              <a:noFill/>
              <a:prstDash val="solid"/>
            </a:ln>
            <a:effectLst>
              <a:outerShdw blurRad="50800" dist="38100" dir="2700000" algn="tl" rotWithShape="0">
                <a:prstClr val="black">
                  <a:alpha val="16000"/>
                </a:prstClr>
              </a:outerShdw>
            </a:effectLst>
          </p:spPr>
          <p:txBody>
            <a:bodyPr wrap="square" rtlCol="0" anchor="ctr">
              <a:noAutofit/>
            </a:bodyPr>
            <a:lstStyle/>
            <a:p>
              <a:pPr algn="ctr">
                <a:defRPr/>
              </a:pPr>
              <a:endParaRPr lang="en-GB" kern="0">
                <a:solidFill>
                  <a:srgbClr val="FFFFFF"/>
                </a:solidFill>
                <a:latin typeface="Adobe Clean SemiLight" panose="020B0403020404020204" pitchFamily="34" charset="0"/>
              </a:endParaRPr>
            </a:p>
          </p:txBody>
        </p:sp>
        <p:sp>
          <p:nvSpPr>
            <p:cNvPr id="79" name="Rectangle 78">
              <a:extLst>
                <a:ext uri="{FF2B5EF4-FFF2-40B4-BE49-F238E27FC236}">
                  <a16:creationId xmlns:a16="http://schemas.microsoft.com/office/drawing/2014/main" id="{CB1052C8-8310-BF2F-256E-70ACE3F6665D}"/>
                </a:ext>
              </a:extLst>
            </p:cNvPr>
            <p:cNvSpPr/>
            <p:nvPr/>
          </p:nvSpPr>
          <p:spPr>
            <a:xfrm>
              <a:off x="7029270" y="5072462"/>
              <a:ext cx="1608824" cy="310341"/>
            </a:xfrm>
            <a:prstGeom prst="rect">
              <a:avLst/>
            </a:prstGeom>
            <a:noFill/>
          </p:spPr>
          <p:txBody>
            <a:bodyPr wrap="square">
              <a:spAutoFit/>
            </a:bodyPr>
            <a:lstStyle/>
            <a:p>
              <a:pPr fontAlgn="ctr">
                <a:lnSpc>
                  <a:spcPts val="1700"/>
                </a:lnSpc>
                <a:defRPr/>
              </a:pPr>
              <a:endParaRPr lang="en-US" sz="1200" b="1">
                <a:solidFill>
                  <a:srgbClr val="000000"/>
                </a:solidFill>
                <a:latin typeface="Adobe Clean Light" panose="020B0303020404020204" pitchFamily="34" charset="0"/>
              </a:endParaRPr>
            </a:p>
          </p:txBody>
        </p:sp>
        <p:sp>
          <p:nvSpPr>
            <p:cNvPr id="80" name="Rectangle 79">
              <a:extLst>
                <a:ext uri="{FF2B5EF4-FFF2-40B4-BE49-F238E27FC236}">
                  <a16:creationId xmlns:a16="http://schemas.microsoft.com/office/drawing/2014/main" id="{A26F30FC-1AD0-CFC8-834C-1A6B8045E072}"/>
                </a:ext>
              </a:extLst>
            </p:cNvPr>
            <p:cNvSpPr/>
            <p:nvPr/>
          </p:nvSpPr>
          <p:spPr>
            <a:xfrm>
              <a:off x="8775220" y="5072462"/>
              <a:ext cx="1608824" cy="310341"/>
            </a:xfrm>
            <a:prstGeom prst="rect">
              <a:avLst/>
            </a:prstGeom>
            <a:noFill/>
          </p:spPr>
          <p:txBody>
            <a:bodyPr wrap="square">
              <a:spAutoFit/>
            </a:bodyPr>
            <a:lstStyle/>
            <a:p>
              <a:pPr fontAlgn="ctr">
                <a:lnSpc>
                  <a:spcPts val="1700"/>
                </a:lnSpc>
                <a:defRPr/>
              </a:pPr>
              <a:endParaRPr lang="en-US" sz="1200" b="1">
                <a:solidFill>
                  <a:srgbClr val="000000"/>
                </a:solidFill>
                <a:latin typeface="Adobe Clean Light" panose="020B0303020404020204" pitchFamily="34" charset="0"/>
              </a:endParaRPr>
            </a:p>
          </p:txBody>
        </p:sp>
        <p:sp>
          <p:nvSpPr>
            <p:cNvPr id="81" name="Rectangle 80">
              <a:extLst>
                <a:ext uri="{FF2B5EF4-FFF2-40B4-BE49-F238E27FC236}">
                  <a16:creationId xmlns:a16="http://schemas.microsoft.com/office/drawing/2014/main" id="{1BA5154D-8114-7806-84DF-0DA38629A98F}"/>
                </a:ext>
              </a:extLst>
            </p:cNvPr>
            <p:cNvSpPr/>
            <p:nvPr/>
          </p:nvSpPr>
          <p:spPr>
            <a:xfrm>
              <a:off x="10521169" y="5072462"/>
              <a:ext cx="1608824" cy="310341"/>
            </a:xfrm>
            <a:prstGeom prst="rect">
              <a:avLst/>
            </a:prstGeom>
            <a:noFill/>
          </p:spPr>
          <p:txBody>
            <a:bodyPr wrap="square">
              <a:spAutoFit/>
            </a:bodyPr>
            <a:lstStyle/>
            <a:p>
              <a:pPr fontAlgn="ctr">
                <a:lnSpc>
                  <a:spcPts val="1700"/>
                </a:lnSpc>
                <a:defRPr/>
              </a:pPr>
              <a:endParaRPr lang="en-US" sz="1200" b="1">
                <a:solidFill>
                  <a:srgbClr val="000000"/>
                </a:solidFill>
                <a:latin typeface="Adobe Clean Light" panose="020B0303020404020204" pitchFamily="34" charset="0"/>
              </a:endParaRPr>
            </a:p>
          </p:txBody>
        </p:sp>
      </p:grpSp>
      <p:cxnSp>
        <p:nvCxnSpPr>
          <p:cNvPr id="82" name="Straight Arrow Connector 81">
            <a:extLst>
              <a:ext uri="{FF2B5EF4-FFF2-40B4-BE49-F238E27FC236}">
                <a16:creationId xmlns:a16="http://schemas.microsoft.com/office/drawing/2014/main" id="{6F16204D-B3F0-2438-A196-5381A9E2001B}"/>
              </a:ext>
            </a:extLst>
          </p:cNvPr>
          <p:cNvCxnSpPr>
            <a:cxnSpLocks/>
          </p:cNvCxnSpPr>
          <p:nvPr/>
        </p:nvCxnSpPr>
        <p:spPr>
          <a:xfrm>
            <a:off x="72599" y="5280146"/>
            <a:ext cx="3354622" cy="0"/>
          </a:xfrm>
          <a:prstGeom prst="straightConnector1">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B096ABE5-709A-3A10-203D-FB6829A2EF43}"/>
              </a:ext>
            </a:extLst>
          </p:cNvPr>
          <p:cNvSpPr/>
          <p:nvPr/>
        </p:nvSpPr>
        <p:spPr>
          <a:xfrm>
            <a:off x="10390194" y="4036684"/>
            <a:ext cx="1507037" cy="535403"/>
          </a:xfrm>
          <a:prstGeom prst="rect">
            <a:avLst/>
          </a:prstGeom>
          <a:noFill/>
        </p:spPr>
        <p:txBody>
          <a:bodyPr wrap="square" rIns="0">
            <a:spAutoFit/>
          </a:bodyPr>
          <a:lstStyle/>
          <a:p>
            <a:pPr algn="ctr" fontAlgn="ctr">
              <a:lnSpc>
                <a:spcPts val="1700"/>
              </a:lnSpc>
              <a:defRPr/>
            </a:pPr>
            <a:r>
              <a:rPr lang="en-US" sz="1600" b="1">
                <a:solidFill>
                  <a:srgbClr val="EB1000"/>
                </a:solidFill>
                <a:latin typeface="Adobe Clean ExtraBold"/>
              </a:rPr>
              <a:t>Deployment Automation</a:t>
            </a:r>
            <a:endParaRPr lang="en-US" sz="1200" b="1">
              <a:solidFill>
                <a:srgbClr val="000000"/>
              </a:solidFill>
              <a:latin typeface="Adobe Clean Light" panose="020B0303020404020204" pitchFamily="34" charset="0"/>
            </a:endParaRPr>
          </a:p>
        </p:txBody>
      </p:sp>
      <p:cxnSp>
        <p:nvCxnSpPr>
          <p:cNvPr id="84" name="Straight Arrow Connector 83">
            <a:extLst>
              <a:ext uri="{FF2B5EF4-FFF2-40B4-BE49-F238E27FC236}">
                <a16:creationId xmlns:a16="http://schemas.microsoft.com/office/drawing/2014/main" id="{C55EDE1F-2995-D773-0ABF-00DD11EB0695}"/>
              </a:ext>
            </a:extLst>
          </p:cNvPr>
          <p:cNvCxnSpPr>
            <a:cxnSpLocks/>
          </p:cNvCxnSpPr>
          <p:nvPr/>
        </p:nvCxnSpPr>
        <p:spPr>
          <a:xfrm>
            <a:off x="3458043" y="5441146"/>
            <a:ext cx="5024316" cy="0"/>
          </a:xfrm>
          <a:prstGeom prst="straightConnector1">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7CB2A5B0-62DD-CA36-B5AB-F72812A19B13}"/>
              </a:ext>
            </a:extLst>
          </p:cNvPr>
          <p:cNvSpPr/>
          <p:nvPr/>
        </p:nvSpPr>
        <p:spPr>
          <a:xfrm>
            <a:off x="3750119" y="5545632"/>
            <a:ext cx="4494895" cy="535403"/>
          </a:xfrm>
          <a:prstGeom prst="rect">
            <a:avLst/>
          </a:prstGeom>
          <a:noFill/>
        </p:spPr>
        <p:txBody>
          <a:bodyPr wrap="square">
            <a:spAutoFit/>
          </a:bodyPr>
          <a:lstStyle/>
          <a:p>
            <a:pPr algn="ctr" fontAlgn="ctr">
              <a:lnSpc>
                <a:spcPts val="1700"/>
              </a:lnSpc>
              <a:defRPr/>
            </a:pPr>
            <a:r>
              <a:rPr lang="en-US" sz="1600" b="1">
                <a:solidFill>
                  <a:srgbClr val="EB1000"/>
                </a:solidFill>
                <a:latin typeface="Adobe Clean ExtraBold"/>
              </a:rPr>
              <a:t>Translating business requirements into actionable steps</a:t>
            </a:r>
            <a:endParaRPr lang="en-US" sz="1200" b="1">
              <a:solidFill>
                <a:srgbClr val="000000"/>
              </a:solidFill>
              <a:latin typeface="Adobe Clean Light" panose="020B0303020404020204" pitchFamily="34" charset="0"/>
            </a:endParaRPr>
          </a:p>
        </p:txBody>
      </p:sp>
      <p:sp>
        <p:nvSpPr>
          <p:cNvPr id="88" name="Rectangle 87">
            <a:extLst>
              <a:ext uri="{FF2B5EF4-FFF2-40B4-BE49-F238E27FC236}">
                <a16:creationId xmlns:a16="http://schemas.microsoft.com/office/drawing/2014/main" id="{917A812A-1F18-92EC-7423-323BB68045C3}"/>
              </a:ext>
            </a:extLst>
          </p:cNvPr>
          <p:cNvSpPr/>
          <p:nvPr/>
        </p:nvSpPr>
        <p:spPr>
          <a:xfrm>
            <a:off x="353676" y="5387134"/>
            <a:ext cx="2911548" cy="535403"/>
          </a:xfrm>
          <a:prstGeom prst="rect">
            <a:avLst/>
          </a:prstGeom>
          <a:noFill/>
        </p:spPr>
        <p:txBody>
          <a:bodyPr wrap="square">
            <a:spAutoFit/>
          </a:bodyPr>
          <a:lstStyle/>
          <a:p>
            <a:pPr algn="ctr" fontAlgn="ctr">
              <a:lnSpc>
                <a:spcPts val="1700"/>
              </a:lnSpc>
              <a:defRPr/>
            </a:pPr>
            <a:r>
              <a:rPr lang="en-US" sz="1600" b="1">
                <a:solidFill>
                  <a:srgbClr val="EB1000"/>
                </a:solidFill>
                <a:latin typeface="Adobe Clean ExtraBold"/>
              </a:rPr>
              <a:t>Industry level Business Requirement</a:t>
            </a:r>
            <a:endParaRPr lang="en-US" sz="1200" b="1">
              <a:solidFill>
                <a:srgbClr val="000000"/>
              </a:solidFill>
              <a:latin typeface="Adobe Clean Light" panose="020B0303020404020204" pitchFamily="34" charset="0"/>
            </a:endParaRPr>
          </a:p>
        </p:txBody>
      </p:sp>
      <p:cxnSp>
        <p:nvCxnSpPr>
          <p:cNvPr id="89" name="Straight Arrow Connector 88">
            <a:extLst>
              <a:ext uri="{FF2B5EF4-FFF2-40B4-BE49-F238E27FC236}">
                <a16:creationId xmlns:a16="http://schemas.microsoft.com/office/drawing/2014/main" id="{4C932FAE-0FCE-5865-31EB-A04B99E97D34}"/>
              </a:ext>
            </a:extLst>
          </p:cNvPr>
          <p:cNvCxnSpPr>
            <a:cxnSpLocks/>
          </p:cNvCxnSpPr>
          <p:nvPr/>
        </p:nvCxnSpPr>
        <p:spPr>
          <a:xfrm>
            <a:off x="8534344" y="5280146"/>
            <a:ext cx="1664738" cy="0"/>
          </a:xfrm>
          <a:prstGeom prst="straightConnector1">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DB0D4452-0053-0936-3BA9-A82199481402}"/>
              </a:ext>
            </a:extLst>
          </p:cNvPr>
          <p:cNvCxnSpPr>
            <a:cxnSpLocks/>
          </p:cNvCxnSpPr>
          <p:nvPr/>
        </p:nvCxnSpPr>
        <p:spPr>
          <a:xfrm>
            <a:off x="10240781" y="5387134"/>
            <a:ext cx="1664738" cy="0"/>
          </a:xfrm>
          <a:prstGeom prst="straightConnector1">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F448F3B9-9702-518F-5911-7B2DA7DF3682}"/>
              </a:ext>
            </a:extLst>
          </p:cNvPr>
          <p:cNvSpPr/>
          <p:nvPr/>
        </p:nvSpPr>
        <p:spPr>
          <a:xfrm>
            <a:off x="8375321" y="5625975"/>
            <a:ext cx="1982784" cy="535403"/>
          </a:xfrm>
          <a:prstGeom prst="rect">
            <a:avLst/>
          </a:prstGeom>
          <a:noFill/>
        </p:spPr>
        <p:txBody>
          <a:bodyPr wrap="square">
            <a:spAutoFit/>
          </a:bodyPr>
          <a:lstStyle/>
          <a:p>
            <a:pPr algn="ctr" fontAlgn="ctr">
              <a:lnSpc>
                <a:spcPts val="1700"/>
              </a:lnSpc>
              <a:defRPr/>
            </a:pPr>
            <a:r>
              <a:rPr lang="en-US" sz="1600" b="1">
                <a:solidFill>
                  <a:srgbClr val="EB1000"/>
                </a:solidFill>
                <a:latin typeface="Adobe Clean ExtraBold"/>
              </a:rPr>
              <a:t>Enhancing the Capabilities</a:t>
            </a:r>
            <a:endParaRPr lang="en-US" sz="1200" b="1">
              <a:solidFill>
                <a:srgbClr val="000000"/>
              </a:solidFill>
              <a:latin typeface="Adobe Clean Light" panose="020B0303020404020204" pitchFamily="34" charset="0"/>
            </a:endParaRPr>
          </a:p>
        </p:txBody>
      </p:sp>
    </p:spTree>
    <p:extLst>
      <p:ext uri="{BB962C8B-B14F-4D97-AF65-F5344CB8AC3E}">
        <p14:creationId xmlns:p14="http://schemas.microsoft.com/office/powerpoint/2010/main" val="2135296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A003-31E1-AD28-FDCC-FCDABF59C662}"/>
              </a:ext>
            </a:extLst>
          </p:cNvPr>
          <p:cNvSpPr>
            <a:spLocks noGrp="1"/>
          </p:cNvSpPr>
          <p:nvPr>
            <p:ph type="title"/>
          </p:nvPr>
        </p:nvSpPr>
        <p:spPr/>
        <p:txBody>
          <a:bodyPr/>
          <a:lstStyle/>
          <a:p>
            <a:r>
              <a:rPr lang="en-US">
                <a:latin typeface="Adobe Clean ExtraBold"/>
              </a:rPr>
              <a:t>MVP Use Cases</a:t>
            </a:r>
            <a:endParaRPr lang="en-US"/>
          </a:p>
        </p:txBody>
      </p:sp>
      <p:sp>
        <p:nvSpPr>
          <p:cNvPr id="3" name="Content Placeholder 2">
            <a:extLst>
              <a:ext uri="{FF2B5EF4-FFF2-40B4-BE49-F238E27FC236}">
                <a16:creationId xmlns:a16="http://schemas.microsoft.com/office/drawing/2014/main" id="{D14212ED-C1B8-165A-591F-9FF5259029EC}"/>
              </a:ext>
            </a:extLst>
          </p:cNvPr>
          <p:cNvSpPr>
            <a:spLocks noGrp="1"/>
          </p:cNvSpPr>
          <p:nvPr>
            <p:ph sz="quarter" idx="13"/>
          </p:nvPr>
        </p:nvSpPr>
        <p:spPr>
          <a:xfrm>
            <a:off x="310897" y="1542551"/>
            <a:ext cx="4105503" cy="3709207"/>
          </a:xfrm>
        </p:spPr>
        <p:txBody>
          <a:bodyPr anchor="ctr"/>
          <a:lstStyle/>
          <a:p>
            <a:r>
              <a:rPr lang="en-US" sz="1400"/>
              <a:t>Team is building out materials for a few MVP use-cases that will be supported for our first HSL packages</a:t>
            </a:r>
          </a:p>
          <a:p>
            <a:r>
              <a:rPr lang="en-US" sz="1400"/>
              <a:t>Customer will choose use-cases and capabilities will be scoped based on a customer’s goals</a:t>
            </a:r>
          </a:p>
        </p:txBody>
      </p:sp>
      <p:graphicFrame>
        <p:nvGraphicFramePr>
          <p:cNvPr id="4" name="Table 3">
            <a:extLst>
              <a:ext uri="{FF2B5EF4-FFF2-40B4-BE49-F238E27FC236}">
                <a16:creationId xmlns:a16="http://schemas.microsoft.com/office/drawing/2014/main" id="{02A2170F-D450-75DD-5E9C-6BA230B2A109}"/>
              </a:ext>
            </a:extLst>
          </p:cNvPr>
          <p:cNvGraphicFramePr>
            <a:graphicFrameLocks noGrp="1"/>
          </p:cNvGraphicFramePr>
          <p:nvPr>
            <p:extLst>
              <p:ext uri="{D42A27DB-BD31-4B8C-83A1-F6EECF244321}">
                <p14:modId xmlns:p14="http://schemas.microsoft.com/office/powerpoint/2010/main" val="3959853650"/>
              </p:ext>
            </p:extLst>
          </p:nvPr>
        </p:nvGraphicFramePr>
        <p:xfrm>
          <a:off x="4474731" y="1542552"/>
          <a:ext cx="7280509" cy="3709207"/>
        </p:xfrm>
        <a:graphic>
          <a:graphicData uri="http://schemas.openxmlformats.org/drawingml/2006/table">
            <a:tbl>
              <a:tblPr firstRow="1" bandRow="1">
                <a:tableStyleId>{10A1B5D5-9B99-4C35-A422-299274C87663}</a:tableStyleId>
              </a:tblPr>
              <a:tblGrid>
                <a:gridCol w="1358063">
                  <a:extLst>
                    <a:ext uri="{9D8B030D-6E8A-4147-A177-3AD203B41FA5}">
                      <a16:colId xmlns:a16="http://schemas.microsoft.com/office/drawing/2014/main" val="1312565129"/>
                    </a:ext>
                  </a:extLst>
                </a:gridCol>
                <a:gridCol w="2643988">
                  <a:extLst>
                    <a:ext uri="{9D8B030D-6E8A-4147-A177-3AD203B41FA5}">
                      <a16:colId xmlns:a16="http://schemas.microsoft.com/office/drawing/2014/main" val="2935454827"/>
                    </a:ext>
                  </a:extLst>
                </a:gridCol>
                <a:gridCol w="1568604">
                  <a:extLst>
                    <a:ext uri="{9D8B030D-6E8A-4147-A177-3AD203B41FA5}">
                      <a16:colId xmlns:a16="http://schemas.microsoft.com/office/drawing/2014/main" val="2041567588"/>
                    </a:ext>
                  </a:extLst>
                </a:gridCol>
                <a:gridCol w="1709854">
                  <a:extLst>
                    <a:ext uri="{9D8B030D-6E8A-4147-A177-3AD203B41FA5}">
                      <a16:colId xmlns:a16="http://schemas.microsoft.com/office/drawing/2014/main" val="2604705221"/>
                    </a:ext>
                  </a:extLst>
                </a:gridCol>
              </a:tblGrid>
              <a:tr h="478744">
                <a:tc>
                  <a:txBody>
                    <a:bodyPr/>
                    <a:lstStyle/>
                    <a:p>
                      <a:r>
                        <a:rPr lang="en-US" sz="1200"/>
                        <a:t>Use-Case Goal</a:t>
                      </a:r>
                    </a:p>
                  </a:txBody>
                  <a:tcPr/>
                </a:tc>
                <a:tc>
                  <a:txBody>
                    <a:bodyPr/>
                    <a:lstStyle/>
                    <a:p>
                      <a:r>
                        <a:rPr lang="en-US" sz="1200"/>
                        <a:t>Use-Case</a:t>
                      </a:r>
                    </a:p>
                  </a:txBody>
                  <a:tcPr/>
                </a:tc>
                <a:tc>
                  <a:txBody>
                    <a:bodyPr/>
                    <a:lstStyle/>
                    <a:p>
                      <a:r>
                        <a:rPr lang="en-US" sz="1200"/>
                        <a:t>Verticals</a:t>
                      </a:r>
                    </a:p>
                  </a:txBody>
                  <a:tcPr/>
                </a:tc>
                <a:tc>
                  <a:txBody>
                    <a:bodyPr/>
                    <a:lstStyle/>
                    <a:p>
                      <a:r>
                        <a:rPr lang="en-US" sz="1200"/>
                        <a:t>Core Capabilities</a:t>
                      </a:r>
                    </a:p>
                  </a:txBody>
                  <a:tcPr/>
                </a:tc>
                <a:extLst>
                  <a:ext uri="{0D108BD9-81ED-4DB2-BD59-A6C34878D82A}">
                    <a16:rowId xmlns:a16="http://schemas.microsoft.com/office/drawing/2014/main" val="3776024419"/>
                  </a:ext>
                </a:extLst>
              </a:tr>
              <a:tr h="944463">
                <a:tc rowSpan="3">
                  <a:txBody>
                    <a:bodyPr/>
                    <a:lstStyle/>
                    <a:p>
                      <a:r>
                        <a:rPr lang="en-US" sz="1200"/>
                        <a:t>Customer Upsell</a:t>
                      </a:r>
                    </a:p>
                  </a:txBody>
                  <a:tcPr/>
                </a:tc>
                <a:tc>
                  <a:txBody>
                    <a:bodyPr/>
                    <a:lstStyle/>
                    <a:p>
                      <a:r>
                        <a:rPr lang="en-US" sz="1200"/>
                        <a:t>Drive Loyalty memberships or increased loyalty tiers by reaching existing customers across touchpoints</a:t>
                      </a:r>
                    </a:p>
                  </a:txBody>
                  <a:tcPr/>
                </a:tc>
                <a:tc rowSpan="4">
                  <a:txBody>
                    <a:bodyPr/>
                    <a:lstStyle/>
                    <a:p>
                      <a:r>
                        <a:rPr lang="en-US" sz="1200"/>
                        <a:t>Telecom, Retail, QSR, Hospitality, Automotive, FSI, and more</a:t>
                      </a:r>
                    </a:p>
                  </a:txBody>
                  <a:tcPr anchor="ctr"/>
                </a:tc>
                <a:tc rowSpan="4">
                  <a:txBody>
                    <a:bodyPr/>
                    <a:lstStyle/>
                    <a:p>
                      <a:r>
                        <a:rPr lang="en-US" sz="1200"/>
                        <a:t>Online/Offline Profile, Segmentation, Web Personalization, Email Personalization, Paid Media Personalization, Cross-Channel Measurement</a:t>
                      </a:r>
                    </a:p>
                    <a:p>
                      <a:endParaRPr lang="en-US" sz="1200"/>
                    </a:p>
                  </a:txBody>
                  <a:tcPr anchor="ctr"/>
                </a:tc>
                <a:extLst>
                  <a:ext uri="{0D108BD9-81ED-4DB2-BD59-A6C34878D82A}">
                    <a16:rowId xmlns:a16="http://schemas.microsoft.com/office/drawing/2014/main" val="2591027028"/>
                  </a:ext>
                </a:extLst>
              </a:tr>
              <a:tr h="683907">
                <a:tc vMerge="1">
                  <a:txBody>
                    <a:bodyPr/>
                    <a:lstStyle/>
                    <a:p>
                      <a:endParaRPr lang="en-US" sz="1200"/>
                    </a:p>
                  </a:txBody>
                  <a:tcPr marL="0" marR="0" marT="0" marB="0" horzOverflow="overflow"/>
                </a:tc>
                <a:tc>
                  <a:txBody>
                    <a:bodyPr/>
                    <a:lstStyle/>
                    <a:p>
                      <a:r>
                        <a:rPr lang="en-US" sz="1200"/>
                        <a:t>Promote repeat transactions by segmenting customers based on purchase or visit frequency, recency, or monetary values and reach them with specific offers</a:t>
                      </a:r>
                    </a:p>
                  </a:txBody>
                  <a:tcPr/>
                </a:tc>
                <a:tc vMerge="1">
                  <a:txBody>
                    <a:bodyPr/>
                    <a:lstStyle/>
                    <a:p>
                      <a:endParaRPr/>
                    </a:p>
                  </a:txBody>
                  <a:tcPr marL="0" marR="0" marT="0" marB="0" horzOverflow="overflow"/>
                </a:tc>
                <a:tc vMerge="1">
                  <a:txBody>
                    <a:bodyPr/>
                    <a:lstStyle/>
                    <a:p>
                      <a:endParaRPr/>
                    </a:p>
                  </a:txBody>
                  <a:tcPr marL="0" marR="0" marT="0" marB="0" horzOverflow="overflow"/>
                </a:tc>
                <a:extLst>
                  <a:ext uri="{0D108BD9-81ED-4DB2-BD59-A6C34878D82A}">
                    <a16:rowId xmlns:a16="http://schemas.microsoft.com/office/drawing/2014/main" val="2013874727"/>
                  </a:ext>
                </a:extLst>
              </a:tr>
              <a:tr h="277478">
                <a:tc vMerge="1">
                  <a:txBody>
                    <a:bodyPr/>
                    <a:lstStyle/>
                    <a:p>
                      <a:endParaRPr lang="en-US" sz="1200"/>
                    </a:p>
                  </a:txBody>
                  <a:tcPr marL="0" marR="0" marT="0" marB="0" horzOverflow="overflow"/>
                </a:tc>
                <a:tc>
                  <a:txBody>
                    <a:bodyPr/>
                    <a:lstStyle/>
                    <a:p>
                      <a:r>
                        <a:rPr lang="en-US" sz="1200"/>
                        <a:t>Drive product category purchase based on customer product affinity</a:t>
                      </a:r>
                    </a:p>
                  </a:txBody>
                  <a:tcPr/>
                </a:tc>
                <a:tc vMerge="1">
                  <a:txBody>
                    <a:bodyPr/>
                    <a:lstStyle/>
                    <a:p>
                      <a:endParaRPr/>
                    </a:p>
                  </a:txBody>
                  <a:tcPr marL="0" marR="0" marT="0" marB="0" horzOverflow="overflow"/>
                </a:tc>
                <a:tc vMerge="1">
                  <a:txBody>
                    <a:bodyPr/>
                    <a:lstStyle/>
                    <a:p>
                      <a:endParaRPr/>
                    </a:p>
                  </a:txBody>
                  <a:tcPr marL="0" marR="0" marT="0" marB="0" horzOverflow="overflow"/>
                </a:tc>
                <a:extLst>
                  <a:ext uri="{0D108BD9-81ED-4DB2-BD59-A6C34878D82A}">
                    <a16:rowId xmlns:a16="http://schemas.microsoft.com/office/drawing/2014/main" val="1119909737"/>
                  </a:ext>
                </a:extLst>
              </a:tr>
              <a:tr h="277478">
                <a:tc>
                  <a:txBody>
                    <a:bodyPr/>
                    <a:lstStyle/>
                    <a:p>
                      <a:r>
                        <a:rPr lang="en-US" sz="1200"/>
                        <a:t>Customer </a:t>
                      </a:r>
                      <a:r>
                        <a:rPr lang="en-US" sz="1200" kern="1200">
                          <a:solidFill>
                            <a:srgbClr val="000000"/>
                          </a:solidFill>
                        </a:rPr>
                        <a:t>Acquisition</a:t>
                      </a:r>
                    </a:p>
                  </a:txBody>
                  <a:tcPr/>
                </a:tc>
                <a:tc>
                  <a:txBody>
                    <a:bodyPr/>
                    <a:lstStyle/>
                    <a:p>
                      <a:r>
                        <a:rPr lang="en-US" sz="1200"/>
                        <a:t>Drive online form fillouts/logins/sign-ups to increase addressability for in-market consumers and reach them across channels based on behavior</a:t>
                      </a:r>
                    </a:p>
                  </a:txBody>
                  <a:tcPr/>
                </a:tc>
                <a:tc vMerge="1">
                  <a:txBody>
                    <a:bodyPr/>
                    <a:lstStyle/>
                    <a:p>
                      <a:endParaRPr/>
                    </a:p>
                  </a:txBody>
                  <a:tcPr marL="0" marR="0" marT="0" marB="0" horzOverflow="overflow"/>
                </a:tc>
                <a:tc vMerge="1">
                  <a:txBody>
                    <a:bodyPr/>
                    <a:lstStyle/>
                    <a:p>
                      <a:endParaRPr/>
                    </a:p>
                  </a:txBody>
                  <a:tcPr marL="0" marR="0" marT="0" marB="0" horzOverflow="overflow"/>
                </a:tc>
                <a:extLst>
                  <a:ext uri="{0D108BD9-81ED-4DB2-BD59-A6C34878D82A}">
                    <a16:rowId xmlns:a16="http://schemas.microsoft.com/office/drawing/2014/main" val="167680447"/>
                  </a:ext>
                </a:extLst>
              </a:tr>
            </a:tbl>
          </a:graphicData>
        </a:graphic>
      </p:graphicFrame>
    </p:spTree>
    <p:extLst>
      <p:ext uri="{BB962C8B-B14F-4D97-AF65-F5344CB8AC3E}">
        <p14:creationId xmlns:p14="http://schemas.microsoft.com/office/powerpoint/2010/main" val="262576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55AE-E3D1-65A5-E679-C36285FD5258}"/>
              </a:ext>
            </a:extLst>
          </p:cNvPr>
          <p:cNvSpPr>
            <a:spLocks noGrp="1"/>
          </p:cNvSpPr>
          <p:nvPr>
            <p:ph type="title"/>
          </p:nvPr>
        </p:nvSpPr>
        <p:spPr/>
        <p:txBody>
          <a:bodyPr/>
          <a:lstStyle/>
          <a:p>
            <a:r>
              <a:rPr lang="en-US">
                <a:latin typeface="Adobe Clean ExtraBold"/>
              </a:rPr>
              <a:t>HSL Presales Alignment &amp; Readiness Requirements</a:t>
            </a:r>
            <a:endParaRPr lang="en-US"/>
          </a:p>
        </p:txBody>
      </p:sp>
      <p:graphicFrame>
        <p:nvGraphicFramePr>
          <p:cNvPr id="5" name="Table 4">
            <a:extLst>
              <a:ext uri="{FF2B5EF4-FFF2-40B4-BE49-F238E27FC236}">
                <a16:creationId xmlns:a16="http://schemas.microsoft.com/office/drawing/2014/main" id="{5D8F5039-87CD-71E6-6ED8-213EFD5E40C4}"/>
              </a:ext>
            </a:extLst>
          </p:cNvPr>
          <p:cNvGraphicFramePr>
            <a:graphicFrameLocks noGrp="1"/>
          </p:cNvGraphicFramePr>
          <p:nvPr>
            <p:extLst>
              <p:ext uri="{D42A27DB-BD31-4B8C-83A1-F6EECF244321}">
                <p14:modId xmlns:p14="http://schemas.microsoft.com/office/powerpoint/2010/main" val="1687382137"/>
              </p:ext>
            </p:extLst>
          </p:nvPr>
        </p:nvGraphicFramePr>
        <p:xfrm>
          <a:off x="310897" y="867364"/>
          <a:ext cx="11494008" cy="5673435"/>
        </p:xfrm>
        <a:graphic>
          <a:graphicData uri="http://schemas.openxmlformats.org/drawingml/2006/table">
            <a:tbl>
              <a:tblPr bandRow="1">
                <a:tableStyleId>{8EC20E35-A176-4012-BC5E-935CFFF8708E}</a:tableStyleId>
              </a:tblPr>
              <a:tblGrid>
                <a:gridCol w="642123">
                  <a:extLst>
                    <a:ext uri="{9D8B030D-6E8A-4147-A177-3AD203B41FA5}">
                      <a16:colId xmlns:a16="http://schemas.microsoft.com/office/drawing/2014/main" val="946020791"/>
                    </a:ext>
                  </a:extLst>
                </a:gridCol>
                <a:gridCol w="8389020">
                  <a:extLst>
                    <a:ext uri="{9D8B030D-6E8A-4147-A177-3AD203B41FA5}">
                      <a16:colId xmlns:a16="http://schemas.microsoft.com/office/drawing/2014/main" val="1623010723"/>
                    </a:ext>
                  </a:extLst>
                </a:gridCol>
                <a:gridCol w="2462865">
                  <a:extLst>
                    <a:ext uri="{9D8B030D-6E8A-4147-A177-3AD203B41FA5}">
                      <a16:colId xmlns:a16="http://schemas.microsoft.com/office/drawing/2014/main" val="2063060750"/>
                    </a:ext>
                  </a:extLst>
                </a:gridCol>
              </a:tblGrid>
              <a:tr h="152065">
                <a:tc>
                  <a:txBody>
                    <a:bodyPr/>
                    <a:lstStyle/>
                    <a:p>
                      <a:pPr fontAlgn="ctr"/>
                      <a:r>
                        <a:rPr lang="en-US" sz="1000" b="1">
                          <a:effectLst/>
                        </a:rPr>
                        <a:t>Category</a:t>
                      </a:r>
                      <a:endParaRPr lang="en-US" sz="1000" b="1">
                        <a:effectLst/>
                        <a:latin typeface="Aptos Narrow"/>
                      </a:endParaRPr>
                    </a:p>
                  </a:txBody>
                  <a:tcPr marL="9525" marR="9525" marT="9525" anchor="ctr"/>
                </a:tc>
                <a:tc>
                  <a:txBody>
                    <a:bodyPr/>
                    <a:lstStyle/>
                    <a:p>
                      <a:pPr fontAlgn="ctr"/>
                      <a:r>
                        <a:rPr lang="en-US" sz="1000" b="1">
                          <a:effectLst/>
                        </a:rPr>
                        <a:t>HSL Readiness Item</a:t>
                      </a:r>
                      <a:endParaRPr lang="en-US" sz="1000" b="1">
                        <a:effectLst/>
                        <a:latin typeface="Aptos Narrow"/>
                      </a:endParaRPr>
                    </a:p>
                  </a:txBody>
                  <a:tcPr marL="9525" marR="9525" marT="9525" anchor="ctr"/>
                </a:tc>
                <a:tc>
                  <a:txBody>
                    <a:bodyPr/>
                    <a:lstStyle/>
                    <a:p>
                      <a:pPr fontAlgn="ctr"/>
                      <a:r>
                        <a:rPr lang="en-US" sz="1000" b="1">
                          <a:effectLst/>
                        </a:rPr>
                        <a:t>Requirement Level</a:t>
                      </a:r>
                      <a:endParaRPr lang="en-US" sz="1000" b="1">
                        <a:effectLst/>
                        <a:latin typeface="Aptos Narrow"/>
                      </a:endParaRPr>
                    </a:p>
                  </a:txBody>
                  <a:tcPr marL="9525" marR="9525" marT="9525" anchor="ctr"/>
                </a:tc>
                <a:extLst>
                  <a:ext uri="{0D108BD9-81ED-4DB2-BD59-A6C34878D82A}">
                    <a16:rowId xmlns:a16="http://schemas.microsoft.com/office/drawing/2014/main" val="2941897522"/>
                  </a:ext>
                </a:extLst>
              </a:tr>
              <a:tr h="203637">
                <a:tc>
                  <a:txBody>
                    <a:bodyPr/>
                    <a:lstStyle/>
                    <a:p>
                      <a:pPr fontAlgn="ctr"/>
                      <a:r>
                        <a:rPr lang="en-US" sz="1000" b="1">
                          <a:effectLst/>
                        </a:rPr>
                        <a:t>Knowledge</a:t>
                      </a:r>
                      <a:endParaRPr lang="en-US" sz="1000" b="1">
                        <a:effectLst/>
                        <a:latin typeface="AdobeClean-Light"/>
                      </a:endParaRPr>
                    </a:p>
                  </a:txBody>
                  <a:tcPr marL="9525" marR="9525" marT="9525" anchor="ctr"/>
                </a:tc>
                <a:tc>
                  <a:txBody>
                    <a:bodyPr/>
                    <a:lstStyle/>
                    <a:p>
                      <a:pPr fontAlgn="ctr"/>
                      <a:r>
                        <a:rPr lang="en-US" sz="1000">
                          <a:effectLst/>
                        </a:rPr>
                        <a:t>Customer has starting foundational knowledge of AEP &amp; prepared to jump into project discussions</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1040057603"/>
                  </a:ext>
                </a:extLst>
              </a:tr>
              <a:tr h="295725">
                <a:tc>
                  <a:txBody>
                    <a:bodyPr/>
                    <a:lstStyle/>
                    <a:p>
                      <a:pPr fontAlgn="ctr"/>
                      <a:r>
                        <a:rPr lang="en-US" sz="1000" b="1">
                          <a:effectLst/>
                        </a:rPr>
                        <a:t>Knowledge</a:t>
                      </a:r>
                      <a:endParaRPr lang="en-US" sz="1000" b="1">
                        <a:effectLst/>
                        <a:latin typeface="AdobeClean-Light"/>
                      </a:endParaRPr>
                    </a:p>
                  </a:txBody>
                  <a:tcPr marL="9525" marR="9525" marT="9525" anchor="ctr"/>
                </a:tc>
                <a:tc>
                  <a:txBody>
                    <a:bodyPr/>
                    <a:lstStyle/>
                    <a:p>
                      <a:pPr fontAlgn="ctr"/>
                      <a:r>
                        <a:rPr lang="en-US" sz="1000">
                          <a:effectLst/>
                        </a:rPr>
                        <a:t>Customer developers, Data Owners have starting technical knowledge (XDM, profile, identity &amp; AEP is NOSQL &amp; not Relational)</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3762907936"/>
                  </a:ext>
                </a:extLst>
              </a:tr>
              <a:tr h="345013">
                <a:tc>
                  <a:txBody>
                    <a:bodyPr/>
                    <a:lstStyle/>
                    <a:p>
                      <a:pPr fontAlgn="ctr"/>
                      <a:r>
                        <a:rPr lang="en-US" sz="1000" b="1">
                          <a:effectLst/>
                        </a:rPr>
                        <a:t>Knowledge</a:t>
                      </a:r>
                      <a:endParaRPr lang="en-US" sz="1000" b="1">
                        <a:effectLst/>
                        <a:latin typeface="AdobeClean-Light"/>
                      </a:endParaRPr>
                    </a:p>
                  </a:txBody>
                  <a:tcPr marL="9525" marR="9525" marT="9525" anchor="ctr"/>
                </a:tc>
                <a:tc>
                  <a:txBody>
                    <a:bodyPr/>
                    <a:lstStyle/>
                    <a:p>
                      <a:pPr fontAlgn="ctr"/>
                      <a:r>
                        <a:rPr lang="en-US" sz="1000">
                          <a:effectLst/>
                        </a:rPr>
                        <a:t>Customer understanding that AEP does NOT serve as EDW, Master Data Management (MDM) or Transactional System, AEP is not a fully featured Data Lake, goal is to bring in just the right data elements and events &amp; and is purely purposed for activating marketing driven use cases </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3835504052"/>
                  </a:ext>
                </a:extLst>
              </a:tr>
              <a:tr h="180721">
                <a:tc>
                  <a:txBody>
                    <a:bodyPr/>
                    <a:lstStyle/>
                    <a:p>
                      <a:pPr fontAlgn="ctr"/>
                      <a:r>
                        <a:rPr lang="en-US" sz="1000" b="1">
                          <a:effectLst/>
                        </a:rPr>
                        <a:t>Knowledge</a:t>
                      </a:r>
                      <a:endParaRPr lang="en-US" sz="1000" b="1">
                        <a:effectLst/>
                        <a:latin typeface="AdobeClean-Light"/>
                      </a:endParaRPr>
                    </a:p>
                  </a:txBody>
                  <a:tcPr marL="9525" marR="9525" marT="9525" anchor="ctr"/>
                </a:tc>
                <a:tc>
                  <a:txBody>
                    <a:bodyPr/>
                    <a:lstStyle/>
                    <a:p>
                      <a:pPr fontAlgn="ctr"/>
                      <a:r>
                        <a:rPr lang="en-US" sz="1000">
                          <a:effectLst/>
                        </a:rPr>
                        <a:t>Customer understands that ETL may be needed from their source data (XDM, denormalization, export &amp; scheduling with ETL resources or Adobe DEIS) </a:t>
                      </a:r>
                      <a:endParaRPr lang="en-US" sz="1000">
                        <a:effectLst/>
                        <a:latin typeface="AdobeClean-Light"/>
                      </a:endParaRPr>
                    </a:p>
                  </a:txBody>
                  <a:tcPr marL="9525" marR="9525" marT="9525" anchor="ctr"/>
                </a:tc>
                <a:tc>
                  <a:txBody>
                    <a:bodyPr/>
                    <a:lstStyle/>
                    <a:p>
                      <a:pPr fontAlgn="ctr"/>
                      <a:r>
                        <a:rPr lang="en-US" sz="1000">
                          <a:effectLst/>
                        </a:rPr>
                        <a:t>HARD + Add on package Oppty</a:t>
                      </a:r>
                      <a:endParaRPr lang="en-US" sz="1000">
                        <a:effectLst/>
                        <a:latin typeface="AdobeClean-Light"/>
                      </a:endParaRPr>
                    </a:p>
                  </a:txBody>
                  <a:tcPr marL="9525" marR="9525" marT="9525" anchor="ctr"/>
                </a:tc>
                <a:extLst>
                  <a:ext uri="{0D108BD9-81ED-4DB2-BD59-A6C34878D82A}">
                    <a16:rowId xmlns:a16="http://schemas.microsoft.com/office/drawing/2014/main" val="2557760988"/>
                  </a:ext>
                </a:extLst>
              </a:tr>
              <a:tr h="180721">
                <a:tc>
                  <a:txBody>
                    <a:bodyPr/>
                    <a:lstStyle/>
                    <a:p>
                      <a:pPr fontAlgn="ctr"/>
                      <a:r>
                        <a:rPr lang="en-US" sz="1000" b="1">
                          <a:effectLst/>
                        </a:rPr>
                        <a:t>Knowledge</a:t>
                      </a:r>
                      <a:endParaRPr lang="en-US" sz="1000" b="1">
                        <a:effectLst/>
                        <a:latin typeface="AdobeClean-Light"/>
                      </a:endParaRPr>
                    </a:p>
                  </a:txBody>
                  <a:tcPr marL="9525" marR="9525" marT="9525" anchor="ctr"/>
                </a:tc>
                <a:tc>
                  <a:txBody>
                    <a:bodyPr/>
                    <a:lstStyle/>
                    <a:p>
                      <a:pPr fontAlgn="ctr"/>
                      <a:r>
                        <a:rPr lang="en-US" sz="1000">
                          <a:effectLst/>
                        </a:rPr>
                        <a:t>Customer has reviewed available AEP Data Connectors and ingestion methods, understand limitations and prepared with starting plan</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343316184"/>
                  </a:ext>
                </a:extLst>
              </a:tr>
              <a:tr h="295725">
                <a:tc>
                  <a:txBody>
                    <a:bodyPr/>
                    <a:lstStyle/>
                    <a:p>
                      <a:pPr fontAlgn="ctr"/>
                      <a:r>
                        <a:rPr lang="en-US" sz="1000" b="1">
                          <a:effectLst/>
                        </a:rPr>
                        <a:t>Knowledge</a:t>
                      </a:r>
                      <a:endParaRPr lang="en-US" sz="1000" b="1">
                        <a:effectLst/>
                        <a:latin typeface="AdobeClean-Light"/>
                      </a:endParaRPr>
                    </a:p>
                  </a:txBody>
                  <a:tcPr marL="9525" marR="9525" marT="9525" anchor="ctr"/>
                </a:tc>
                <a:tc>
                  <a:txBody>
                    <a:bodyPr/>
                    <a:lstStyle/>
                    <a:p>
                      <a:pPr fontAlgn="ctr"/>
                      <a:r>
                        <a:rPr lang="en-US" sz="1000">
                          <a:effectLst/>
                        </a:rPr>
                        <a:t>Customer has understanding about AEP Data Governance Framework to prepare the data and governed their data in AEP platform</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2494500086"/>
                  </a:ext>
                </a:extLst>
              </a:tr>
              <a:tr h="180721">
                <a:tc>
                  <a:txBody>
                    <a:bodyPr/>
                    <a:lstStyle/>
                    <a:p>
                      <a:pPr fontAlgn="ctr"/>
                      <a:endParaRPr lang="en-US" sz="1000" b="1">
                        <a:effectLst/>
                        <a:latin typeface="AdobeClean-Light"/>
                      </a:endParaRPr>
                    </a:p>
                  </a:txBody>
                  <a:tcPr marL="9525" marR="9525" marT="9525" anchor="ctr"/>
                </a:tc>
                <a:tc>
                  <a:txBody>
                    <a:bodyPr/>
                    <a:lstStyle/>
                    <a:p>
                      <a:pPr fontAlgn="ctr"/>
                      <a:endParaRPr lang="en-US" sz="1000">
                        <a:effectLst/>
                        <a:latin typeface="AdobeClean-Light"/>
                      </a:endParaRPr>
                    </a:p>
                  </a:txBody>
                  <a:tcPr marL="9525" marR="9525" marT="9525" anchor="ctr"/>
                </a:tc>
                <a:tc>
                  <a:txBody>
                    <a:bodyPr/>
                    <a:lstStyle/>
                    <a:p>
                      <a:pPr fontAlgn="ctr"/>
                      <a:endParaRPr lang="en-US" sz="1000">
                        <a:effectLst/>
                        <a:latin typeface="AdobeClean-Light"/>
                      </a:endParaRPr>
                    </a:p>
                  </a:txBody>
                  <a:tcPr marL="9525" marR="9525" marT="9525" anchor="ctr"/>
                </a:tc>
                <a:extLst>
                  <a:ext uri="{0D108BD9-81ED-4DB2-BD59-A6C34878D82A}">
                    <a16:rowId xmlns:a16="http://schemas.microsoft.com/office/drawing/2014/main" val="2654151710"/>
                  </a:ext>
                </a:extLst>
              </a:tr>
              <a:tr h="295725">
                <a:tc>
                  <a:txBody>
                    <a:bodyPr/>
                    <a:lstStyle/>
                    <a:p>
                      <a:pPr fontAlgn="ctr"/>
                      <a:r>
                        <a:rPr lang="en-US" sz="1000" b="1">
                          <a:effectLst/>
                        </a:rPr>
                        <a:t>People</a:t>
                      </a:r>
                      <a:endParaRPr lang="en-US" sz="1000" b="1">
                        <a:effectLst/>
                        <a:latin typeface="AdobeClean-Light"/>
                      </a:endParaRPr>
                    </a:p>
                  </a:txBody>
                  <a:tcPr marL="9525" marR="9525" marT="9525" anchor="ctr"/>
                </a:tc>
                <a:tc>
                  <a:txBody>
                    <a:bodyPr/>
                    <a:lstStyle/>
                    <a:p>
                      <a:pPr fontAlgn="ctr"/>
                      <a:r>
                        <a:rPr lang="en-US" sz="1000">
                          <a:effectLst/>
                        </a:rPr>
                        <a:t>Customer has named resources from both marketing &amp; technical to work together to move project forward</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2433512082"/>
                  </a:ext>
                </a:extLst>
              </a:tr>
              <a:tr h="180721">
                <a:tc>
                  <a:txBody>
                    <a:bodyPr/>
                    <a:lstStyle/>
                    <a:p>
                      <a:pPr fontAlgn="ctr"/>
                      <a:r>
                        <a:rPr lang="en-US" sz="1000" b="1">
                          <a:effectLst/>
                        </a:rPr>
                        <a:t>People</a:t>
                      </a:r>
                      <a:endParaRPr lang="en-US" sz="1000" b="1">
                        <a:effectLst/>
                        <a:latin typeface="AdobeClean-Light"/>
                      </a:endParaRPr>
                    </a:p>
                  </a:txBody>
                  <a:tcPr marL="9525" marR="9525" marT="9525" anchor="ctr"/>
                </a:tc>
                <a:tc>
                  <a:txBody>
                    <a:bodyPr/>
                    <a:lstStyle/>
                    <a:p>
                      <a:pPr fontAlgn="ctr"/>
                      <a:r>
                        <a:rPr lang="en-US" sz="1000">
                          <a:effectLst/>
                        </a:rPr>
                        <a:t>Customer has named IT/Developers ready &amp; available at start of project with tools and resources to move quickly (or DEIS pkg)</a:t>
                      </a:r>
                      <a:endParaRPr lang="en-US" sz="1000">
                        <a:effectLst/>
                        <a:latin typeface="AdobeClean-Light"/>
                      </a:endParaRPr>
                    </a:p>
                  </a:txBody>
                  <a:tcPr marL="9525" marR="9525" marT="9525" anchor="ctr"/>
                </a:tc>
                <a:tc>
                  <a:txBody>
                    <a:bodyPr/>
                    <a:lstStyle/>
                    <a:p>
                      <a:pPr fontAlgn="ctr"/>
                      <a:r>
                        <a:rPr lang="en-US" sz="1000">
                          <a:effectLst/>
                        </a:rPr>
                        <a:t>HARD + Add on package Oppty</a:t>
                      </a:r>
                      <a:endParaRPr lang="en-US" sz="1000">
                        <a:effectLst/>
                        <a:latin typeface="AdobeClean-Light"/>
                      </a:endParaRPr>
                    </a:p>
                  </a:txBody>
                  <a:tcPr marL="9525" marR="9525" marT="9525" anchor="ctr"/>
                </a:tc>
                <a:extLst>
                  <a:ext uri="{0D108BD9-81ED-4DB2-BD59-A6C34878D82A}">
                    <a16:rowId xmlns:a16="http://schemas.microsoft.com/office/drawing/2014/main" val="803572679"/>
                  </a:ext>
                </a:extLst>
              </a:tr>
              <a:tr h="295725">
                <a:tc>
                  <a:txBody>
                    <a:bodyPr/>
                    <a:lstStyle/>
                    <a:p>
                      <a:pPr fontAlgn="ctr"/>
                      <a:r>
                        <a:rPr lang="en-US" sz="1000" b="1">
                          <a:effectLst/>
                        </a:rPr>
                        <a:t>People</a:t>
                      </a:r>
                      <a:endParaRPr lang="en-US" sz="1000" b="1">
                        <a:effectLst/>
                        <a:latin typeface="AdobeClean-Light"/>
                      </a:endParaRPr>
                    </a:p>
                  </a:txBody>
                  <a:tcPr marL="9525" marR="9525" marT="9525" anchor="ctr"/>
                </a:tc>
                <a:tc>
                  <a:txBody>
                    <a:bodyPr/>
                    <a:lstStyle/>
                    <a:p>
                      <a:pPr fontAlgn="ctr"/>
                      <a:r>
                        <a:rPr lang="en-US" sz="1000">
                          <a:effectLst/>
                        </a:rPr>
                        <a:t>Customer Data Stewards/Experts, SMEs ready to engage at the start of the project, for each of their identified data sources and for the Data Governance Activity</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3390354698"/>
                  </a:ext>
                </a:extLst>
              </a:tr>
              <a:tr h="180721">
                <a:tc>
                  <a:txBody>
                    <a:bodyPr/>
                    <a:lstStyle/>
                    <a:p>
                      <a:pPr fontAlgn="ctr"/>
                      <a:endParaRPr lang="en-US" sz="1000" b="1">
                        <a:effectLst/>
                        <a:latin typeface="AdobeClean-Light"/>
                      </a:endParaRPr>
                    </a:p>
                  </a:txBody>
                  <a:tcPr marL="9525" marR="9525" marT="9525" anchor="ctr"/>
                </a:tc>
                <a:tc>
                  <a:txBody>
                    <a:bodyPr/>
                    <a:lstStyle/>
                    <a:p>
                      <a:pPr fontAlgn="ctr"/>
                      <a:endParaRPr lang="en-US" sz="1000">
                        <a:effectLst/>
                        <a:latin typeface="AdobeClean-Light"/>
                      </a:endParaRPr>
                    </a:p>
                  </a:txBody>
                  <a:tcPr marL="9525" marR="9525" marT="9525" anchor="ctr"/>
                </a:tc>
                <a:tc>
                  <a:txBody>
                    <a:bodyPr/>
                    <a:lstStyle/>
                    <a:p>
                      <a:pPr fontAlgn="ctr"/>
                      <a:endParaRPr lang="en-US" sz="1000">
                        <a:effectLst/>
                        <a:latin typeface="AdobeClean-Light"/>
                      </a:endParaRPr>
                    </a:p>
                  </a:txBody>
                  <a:tcPr marL="9525" marR="9525" marT="9525" anchor="ctr"/>
                </a:tc>
                <a:extLst>
                  <a:ext uri="{0D108BD9-81ED-4DB2-BD59-A6C34878D82A}">
                    <a16:rowId xmlns:a16="http://schemas.microsoft.com/office/drawing/2014/main" val="1126410769"/>
                  </a:ext>
                </a:extLst>
              </a:tr>
              <a:tr h="295725">
                <a:tc>
                  <a:txBody>
                    <a:bodyPr/>
                    <a:lstStyle/>
                    <a:p>
                      <a:pPr fontAlgn="ctr"/>
                      <a:r>
                        <a:rPr lang="en-US" sz="1000" b="1">
                          <a:effectLst/>
                        </a:rPr>
                        <a:t>Process</a:t>
                      </a:r>
                      <a:endParaRPr lang="en-US" sz="1000" b="1">
                        <a:effectLst/>
                        <a:latin typeface="AdobeClean-Light"/>
                      </a:endParaRPr>
                    </a:p>
                  </a:txBody>
                  <a:tcPr marL="9525" marR="9525" marT="9525" anchor="ctr"/>
                </a:tc>
                <a:tc>
                  <a:txBody>
                    <a:bodyPr/>
                    <a:lstStyle/>
                    <a:p>
                      <a:pPr fontAlgn="ctr"/>
                      <a:r>
                        <a:rPr lang="en-US" sz="1000">
                          <a:effectLst/>
                        </a:rPr>
                        <a:t>Customer can select the use-cases they want to move forward with from HSL library and can identify the data sources needed for each use-case</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1944480646"/>
                  </a:ext>
                </a:extLst>
              </a:tr>
              <a:tr h="180721">
                <a:tc>
                  <a:txBody>
                    <a:bodyPr/>
                    <a:lstStyle/>
                    <a:p>
                      <a:pPr fontAlgn="ctr"/>
                      <a:r>
                        <a:rPr lang="en-US" sz="1000" b="1">
                          <a:effectLst/>
                        </a:rPr>
                        <a:t>Process</a:t>
                      </a:r>
                      <a:endParaRPr lang="en-US" sz="1000" b="1">
                        <a:effectLst/>
                        <a:latin typeface="AdobeClean-Light"/>
                      </a:endParaRPr>
                    </a:p>
                  </a:txBody>
                  <a:tcPr marL="9525" marR="9525" marT="9525" anchor="ctr"/>
                </a:tc>
                <a:tc>
                  <a:txBody>
                    <a:bodyPr/>
                    <a:lstStyle/>
                    <a:p>
                      <a:pPr fontAlgn="ctr"/>
                      <a:r>
                        <a:rPr lang="en-US" sz="1000">
                          <a:effectLst/>
                        </a:rPr>
                        <a:t>Customer security or infosec review and approval to export data to AEP in general for all identified sources </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941615756"/>
                  </a:ext>
                </a:extLst>
              </a:tr>
              <a:tr h="180721">
                <a:tc>
                  <a:txBody>
                    <a:bodyPr/>
                    <a:lstStyle/>
                    <a:p>
                      <a:pPr fontAlgn="ctr"/>
                      <a:r>
                        <a:rPr lang="en-US" sz="1000" b="1">
                          <a:effectLst/>
                        </a:rPr>
                        <a:t>Process</a:t>
                      </a:r>
                      <a:endParaRPr lang="en-US" sz="1000" b="1">
                        <a:effectLst/>
                        <a:latin typeface="AdobeClean-Light"/>
                      </a:endParaRPr>
                    </a:p>
                  </a:txBody>
                  <a:tcPr marL="9525" marR="9525" marT="9525" anchor="ctr"/>
                </a:tc>
                <a:tc>
                  <a:txBody>
                    <a:bodyPr/>
                    <a:lstStyle/>
                    <a:p>
                      <a:pPr fontAlgn="ctr"/>
                      <a:r>
                        <a:rPr lang="en-US" sz="1000">
                          <a:effectLst/>
                        </a:rPr>
                        <a:t>Customer has designed &amp; prepared for securely exporting their data for each of the identified sources (required for the use cases)</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3318035778"/>
                  </a:ext>
                </a:extLst>
              </a:tr>
              <a:tr h="180721">
                <a:tc>
                  <a:txBody>
                    <a:bodyPr/>
                    <a:lstStyle/>
                    <a:p>
                      <a:pPr fontAlgn="ctr"/>
                      <a:r>
                        <a:rPr lang="en-US" sz="1000" b="1">
                          <a:effectLst/>
                        </a:rPr>
                        <a:t>Process</a:t>
                      </a:r>
                      <a:endParaRPr lang="en-US" sz="1000" b="1">
                        <a:effectLst/>
                        <a:latin typeface="AdobeClean-Light"/>
                      </a:endParaRPr>
                    </a:p>
                  </a:txBody>
                  <a:tcPr marL="9525" marR="9525" marT="9525" anchor="ctr"/>
                </a:tc>
                <a:tc>
                  <a:txBody>
                    <a:bodyPr/>
                    <a:lstStyle/>
                    <a:p>
                      <a:pPr fontAlgn="ctr"/>
                      <a:r>
                        <a:rPr lang="en-US" sz="1000">
                          <a:effectLst/>
                        </a:rPr>
                        <a:t>Customer has approval to share their data/audiences once inside AEP to destinations identified in the use-cases</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1832183966"/>
                  </a:ext>
                </a:extLst>
              </a:tr>
              <a:tr h="180721">
                <a:tc>
                  <a:txBody>
                    <a:bodyPr/>
                    <a:lstStyle/>
                    <a:p>
                      <a:pPr fontAlgn="ctr"/>
                      <a:r>
                        <a:rPr lang="en-US" sz="1000" b="1">
                          <a:effectLst/>
                        </a:rPr>
                        <a:t>Process</a:t>
                      </a:r>
                      <a:endParaRPr lang="en-US" sz="1000" b="1">
                        <a:effectLst/>
                        <a:latin typeface="AdobeClean-Light"/>
                      </a:endParaRPr>
                    </a:p>
                  </a:txBody>
                  <a:tcPr marL="9525" marR="9525" marT="9525" anchor="ctr"/>
                </a:tc>
                <a:tc>
                  <a:txBody>
                    <a:bodyPr/>
                    <a:lstStyle/>
                    <a:p>
                      <a:pPr fontAlgn="ctr"/>
                      <a:r>
                        <a:rPr lang="en-US" sz="1000">
                          <a:effectLst/>
                        </a:rPr>
                        <a:t>Customer is able to provide all necessary destination credentials and has the ability to validate exports in the destination platforms for chosen use-case destinations</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1565092279"/>
                  </a:ext>
                </a:extLst>
              </a:tr>
              <a:tr h="345013">
                <a:tc>
                  <a:txBody>
                    <a:bodyPr/>
                    <a:lstStyle/>
                    <a:p>
                      <a:pPr fontAlgn="ctr"/>
                      <a:r>
                        <a:rPr lang="en-US" sz="1000" b="1">
                          <a:effectLst/>
                        </a:rPr>
                        <a:t>Process</a:t>
                      </a:r>
                      <a:endParaRPr lang="en-US" sz="1000" b="1">
                        <a:effectLst/>
                        <a:latin typeface="AdobeClean-Light"/>
                      </a:endParaRPr>
                    </a:p>
                  </a:txBody>
                  <a:tcPr marL="9525" marR="9525" marT="9525" anchor="ctr"/>
                </a:tc>
                <a:tc>
                  <a:txBody>
                    <a:bodyPr/>
                    <a:lstStyle/>
                    <a:p>
                      <a:pPr fontAlgn="ctr"/>
                      <a:r>
                        <a:rPr lang="en-US" sz="1000">
                          <a:effectLst/>
                        </a:rPr>
                        <a:t>Customer is ready to share key data documentation (along with the data SMEs) available around each of their sources, attribute details, business purposes with ERD diagrams, understand relationships between each of the sources of data.</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1710498439"/>
                  </a:ext>
                </a:extLst>
              </a:tr>
              <a:tr h="180721">
                <a:tc>
                  <a:txBody>
                    <a:bodyPr/>
                    <a:lstStyle/>
                    <a:p>
                      <a:pPr fontAlgn="ctr"/>
                      <a:endParaRPr lang="en-US" sz="1000" b="1">
                        <a:effectLst/>
                        <a:latin typeface="AdobeClean-Light"/>
                      </a:endParaRPr>
                    </a:p>
                  </a:txBody>
                  <a:tcPr marL="9525" marR="9525" marT="9525" anchor="ctr"/>
                </a:tc>
                <a:tc>
                  <a:txBody>
                    <a:bodyPr/>
                    <a:lstStyle/>
                    <a:p>
                      <a:pPr fontAlgn="ctr"/>
                      <a:endParaRPr lang="en-US" sz="1000">
                        <a:effectLst/>
                        <a:latin typeface="AdobeClean-Light"/>
                      </a:endParaRPr>
                    </a:p>
                  </a:txBody>
                  <a:tcPr marL="9525" marR="9525" marT="9525" anchor="ctr"/>
                </a:tc>
                <a:tc>
                  <a:txBody>
                    <a:bodyPr/>
                    <a:lstStyle/>
                    <a:p>
                      <a:pPr fontAlgn="ctr"/>
                      <a:endParaRPr lang="en-US" sz="1000">
                        <a:effectLst/>
                        <a:latin typeface="AdobeClean-Light"/>
                      </a:endParaRPr>
                    </a:p>
                  </a:txBody>
                  <a:tcPr marL="9525" marR="9525" marT="9525" anchor="ctr"/>
                </a:tc>
                <a:extLst>
                  <a:ext uri="{0D108BD9-81ED-4DB2-BD59-A6C34878D82A}">
                    <a16:rowId xmlns:a16="http://schemas.microsoft.com/office/drawing/2014/main" val="103136290"/>
                  </a:ext>
                </a:extLst>
              </a:tr>
              <a:tr h="180721">
                <a:tc>
                  <a:txBody>
                    <a:bodyPr/>
                    <a:lstStyle/>
                    <a:p>
                      <a:pPr fontAlgn="ctr"/>
                      <a:r>
                        <a:rPr lang="en-US" sz="1000" b="1">
                          <a:effectLst/>
                        </a:rPr>
                        <a:t>Data</a:t>
                      </a:r>
                      <a:endParaRPr lang="en-US" sz="1000" b="1">
                        <a:effectLst/>
                        <a:latin typeface="AdobeClean-Light"/>
                      </a:endParaRPr>
                    </a:p>
                  </a:txBody>
                  <a:tcPr marL="9525" marR="9525" marT="9525" anchor="ctr"/>
                </a:tc>
                <a:tc>
                  <a:txBody>
                    <a:bodyPr/>
                    <a:lstStyle/>
                    <a:p>
                      <a:pPr fontAlgn="ctr"/>
                      <a:r>
                        <a:rPr lang="en-US" sz="1000">
                          <a:effectLst/>
                        </a:rPr>
                        <a:t>Customer has Durable Identifiers for a PERSON/Individual on every data source (record/Event)</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1066326019"/>
                  </a:ext>
                </a:extLst>
              </a:tr>
              <a:tr h="180721">
                <a:tc>
                  <a:txBody>
                    <a:bodyPr/>
                    <a:lstStyle/>
                    <a:p>
                      <a:pPr fontAlgn="ctr"/>
                      <a:r>
                        <a:rPr lang="en-US" sz="1000" b="1">
                          <a:effectLst/>
                        </a:rPr>
                        <a:t>Data</a:t>
                      </a:r>
                      <a:endParaRPr lang="en-US" sz="1000" b="1">
                        <a:effectLst/>
                        <a:latin typeface="AdobeClean-Light"/>
                      </a:endParaRPr>
                    </a:p>
                  </a:txBody>
                  <a:tcPr marL="9525" marR="9525" marT="9525" anchor="ctr"/>
                </a:tc>
                <a:tc>
                  <a:txBody>
                    <a:bodyPr/>
                    <a:lstStyle/>
                    <a:p>
                      <a:pPr fontAlgn="ctr"/>
                      <a:r>
                        <a:rPr lang="en-US" sz="1000">
                          <a:effectLst/>
                        </a:rPr>
                        <a:t>Customer has analyzed their data sources &amp; confident key data is available to meet use cases (customer not mid-project to migrate data to cloud or MDM etc.)</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1373305967"/>
                  </a:ext>
                </a:extLst>
              </a:tr>
              <a:tr h="180721">
                <a:tc>
                  <a:txBody>
                    <a:bodyPr/>
                    <a:lstStyle/>
                    <a:p>
                      <a:pPr fontAlgn="ctr"/>
                      <a:r>
                        <a:rPr lang="en-US" sz="1000" b="1">
                          <a:effectLst/>
                        </a:rPr>
                        <a:t>Data</a:t>
                      </a:r>
                      <a:endParaRPr lang="en-US" sz="1000" b="1">
                        <a:effectLst/>
                        <a:latin typeface="AdobeClean-Light"/>
                      </a:endParaRPr>
                    </a:p>
                  </a:txBody>
                  <a:tcPr marL="9525" marR="9525" marT="9525" anchor="ctr"/>
                </a:tc>
                <a:tc>
                  <a:txBody>
                    <a:bodyPr/>
                    <a:lstStyle/>
                    <a:p>
                      <a:pPr fontAlgn="ctr"/>
                      <a:r>
                        <a:rPr lang="en-US" sz="1000">
                          <a:effectLst/>
                        </a:rPr>
                        <a:t>Customer has representative sample data available and ready to send securely at start of the project</a:t>
                      </a:r>
                      <a:endParaRPr lang="en-US" sz="1000">
                        <a:effectLst/>
                        <a:latin typeface="AdobeClean-Light"/>
                      </a:endParaRPr>
                    </a:p>
                  </a:txBody>
                  <a:tcPr marL="9525" marR="9525" marT="9525" anchor="ctr"/>
                </a:tc>
                <a:tc>
                  <a:txBody>
                    <a:bodyPr/>
                    <a:lstStyle/>
                    <a:p>
                      <a:pPr fontAlgn="ctr"/>
                      <a:r>
                        <a:rPr lang="en-US" sz="1000">
                          <a:effectLst/>
                        </a:rPr>
                        <a:t>HARD</a:t>
                      </a:r>
                      <a:endParaRPr lang="en-US" sz="1000">
                        <a:effectLst/>
                        <a:latin typeface="AdobeClean-Light"/>
                      </a:endParaRPr>
                    </a:p>
                  </a:txBody>
                  <a:tcPr marL="9525" marR="9525" marT="9525" anchor="ctr"/>
                </a:tc>
                <a:extLst>
                  <a:ext uri="{0D108BD9-81ED-4DB2-BD59-A6C34878D82A}">
                    <a16:rowId xmlns:a16="http://schemas.microsoft.com/office/drawing/2014/main" val="3988489774"/>
                  </a:ext>
                </a:extLst>
              </a:tr>
              <a:tr h="180721">
                <a:tc>
                  <a:txBody>
                    <a:bodyPr/>
                    <a:lstStyle/>
                    <a:p>
                      <a:pPr fontAlgn="ctr"/>
                      <a:r>
                        <a:rPr lang="en-US" sz="1000" b="1">
                          <a:effectLst/>
                        </a:rPr>
                        <a:t>Data</a:t>
                      </a:r>
                      <a:endParaRPr lang="en-US" sz="1000" b="1">
                        <a:effectLst/>
                        <a:latin typeface="AdobeClean-Light"/>
                      </a:endParaRPr>
                    </a:p>
                  </a:txBody>
                  <a:tcPr marL="9525" marR="9525" marT="9525" anchor="ctr"/>
                </a:tc>
                <a:tc>
                  <a:txBody>
                    <a:bodyPr/>
                    <a:lstStyle/>
                    <a:p>
                      <a:pPr fontAlgn="ctr"/>
                      <a:r>
                        <a:rPr lang="en-US" sz="1000">
                          <a:effectLst/>
                        </a:rPr>
                        <a:t>Customer is able to provide data in the XDM format required for both Sample and Production data (or DEIS pkg)</a:t>
                      </a:r>
                      <a:endParaRPr lang="en-US" sz="1000">
                        <a:effectLst/>
                        <a:latin typeface="AdobeClean-Light"/>
                      </a:endParaRPr>
                    </a:p>
                  </a:txBody>
                  <a:tcPr marL="9525" marR="9525" marT="9525" anchor="ctr"/>
                </a:tc>
                <a:tc>
                  <a:txBody>
                    <a:bodyPr/>
                    <a:lstStyle/>
                    <a:p>
                      <a:pPr fontAlgn="ctr"/>
                      <a:r>
                        <a:rPr lang="en-US" sz="1000">
                          <a:effectLst/>
                        </a:rPr>
                        <a:t>HARD + Add on package Oppty</a:t>
                      </a:r>
                      <a:endParaRPr lang="en-US" sz="1000">
                        <a:effectLst/>
                        <a:latin typeface="AdobeClean-Light"/>
                      </a:endParaRPr>
                    </a:p>
                  </a:txBody>
                  <a:tcPr marL="9525" marR="9525" marT="9525" anchor="ctr"/>
                </a:tc>
                <a:extLst>
                  <a:ext uri="{0D108BD9-81ED-4DB2-BD59-A6C34878D82A}">
                    <a16:rowId xmlns:a16="http://schemas.microsoft.com/office/drawing/2014/main" val="2921766503"/>
                  </a:ext>
                </a:extLst>
              </a:tr>
            </a:tbl>
          </a:graphicData>
        </a:graphic>
      </p:graphicFrame>
    </p:spTree>
    <p:extLst>
      <p:ext uri="{BB962C8B-B14F-4D97-AF65-F5344CB8AC3E}">
        <p14:creationId xmlns:p14="http://schemas.microsoft.com/office/powerpoint/2010/main" val="3665385369"/>
      </p:ext>
    </p:extLst>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Adobe Master 2020">
  <a:themeElements>
    <a:clrScheme name="Custom">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dobe_experience_cloud_presentation_template" id="{5237C981-6B62-A645-A993-FEB17C799C30}" vid="{37E43743-4E68-6E4B-BB3C-4D9A61107AD9}"/>
    </a:ext>
  </a:extLst>
</a:theme>
</file>

<file path=ppt/theme/theme3.xml><?xml version="1.0" encoding="utf-8"?>
<a:theme xmlns:a="http://schemas.openxmlformats.org/drawingml/2006/main" name="1_Adobe Master 2020">
  <a:themeElements>
    <a:clrScheme name="Custom">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dobe_experience_cloud_presentation_template" id="{5237C981-6B62-A645-A993-FEB17C799C30}" vid="{37E43743-4E68-6E4B-BB3C-4D9A61107A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259E9806A76B429713B85016F9CA1F" ma:contentTypeVersion="10" ma:contentTypeDescription="Create a new document." ma:contentTypeScope="" ma:versionID="9ec1d6e17b44dc3187c0f3dbc4047f38">
  <xsd:schema xmlns:xsd="http://www.w3.org/2001/XMLSchema" xmlns:xs="http://www.w3.org/2001/XMLSchema" xmlns:p="http://schemas.microsoft.com/office/2006/metadata/properties" xmlns:ns2="47bb2ee8-52ed-433a-af25-1e574da65eee" xmlns:ns3="781b6f34-6d3c-408c-8a74-c504fdb5a564" targetNamespace="http://schemas.microsoft.com/office/2006/metadata/properties" ma:root="true" ma:fieldsID="13048429a3c5b7de62b12d0cf7eee0aa" ns2:_="" ns3:_="">
    <xsd:import namespace="47bb2ee8-52ed-433a-af25-1e574da65eee"/>
    <xsd:import namespace="781b6f34-6d3c-408c-8a74-c504fdb5a56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bb2ee8-52ed-433a-af25-1e574da65e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81b6f34-6d3c-408c-8a74-c504fdb5a56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781b6f34-6d3c-408c-8a74-c504fdb5a564">
      <UserInfo>
        <DisplayName>Adam Klintworth</DisplayName>
        <AccountId>49</AccountId>
        <AccountType/>
      </UserInfo>
      <UserInfo>
        <DisplayName>Annalisa Vitale</DisplayName>
        <AccountId>626</AccountId>
        <AccountType/>
      </UserInfo>
      <UserInfo>
        <DisplayName>Michael Broom</DisplayName>
        <AccountId>155</AccountId>
        <AccountType/>
      </UserInfo>
      <UserInfo>
        <DisplayName>Nicholas Cammuso</DisplayName>
        <AccountId>924</AccountId>
        <AccountType/>
      </UserInfo>
      <UserInfo>
        <DisplayName>Nicolas Savy</DisplayName>
        <AccountId>925</AccountId>
        <AccountType/>
      </UserInfo>
      <UserInfo>
        <DisplayName>Rachel Booth</DisplayName>
        <AccountId>926</AccountId>
        <AccountType/>
      </UserInfo>
      <UserInfo>
        <DisplayName>Katelyn Chee</DisplayName>
        <AccountId>1112</AccountId>
        <AccountType/>
      </UserInfo>
      <UserInfo>
        <DisplayName>Natalie Janett</DisplayName>
        <AccountId>1981</AccountId>
        <AccountType/>
      </UserInfo>
      <UserInfo>
        <DisplayName>Sunish Verma</DisplayName>
        <AccountId>109</AccountId>
        <AccountType/>
      </UserInfo>
      <UserInfo>
        <DisplayName>Ben Maloney</DisplayName>
        <AccountId>1682</AccountId>
        <AccountType/>
      </UserInfo>
      <UserInfo>
        <DisplayName>Andrew Ryoo</DisplayName>
        <AccountId>1290</AccountId>
        <AccountType/>
      </UserInfo>
      <UserInfo>
        <DisplayName>Leslie Mattern</DisplayName>
        <AccountId>2335</AccountId>
        <AccountType/>
      </UserInfo>
      <UserInfo>
        <DisplayName>Frederick Richard</DisplayName>
        <AccountId>287</AccountId>
        <AccountType/>
      </UserInfo>
      <UserInfo>
        <DisplayName>Liliia Nielsen</DisplayName>
        <AccountId>973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E5F6E7-2BAD-474B-9968-18A3907E0252}">
  <ds:schemaRefs>
    <ds:schemaRef ds:uri="47bb2ee8-52ed-433a-af25-1e574da65eee"/>
    <ds:schemaRef ds:uri="781b6f34-6d3c-408c-8a74-c504fdb5a5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70BA159-172F-425C-9222-09041A6378EA}">
  <ds:schemaRefs>
    <ds:schemaRef ds:uri="47bb2ee8-52ed-433a-af25-1e574da65eee"/>
    <ds:schemaRef ds:uri="781b6f34-6d3c-408c-8a74-c504fdb5a56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B60B988-CE91-47AB-BA81-539D51607C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16</Notes>
  <HiddenSlides>0</HiddenSlides>
  <ScaleCrop>false</ScaleCrop>
  <HeadingPairs>
    <vt:vector size="4" baseType="variant">
      <vt:variant>
        <vt:lpstr>Theme</vt:lpstr>
      </vt:variant>
      <vt:variant>
        <vt:i4>4</vt:i4>
      </vt:variant>
      <vt:variant>
        <vt:lpstr>Slide Titles</vt:lpstr>
      </vt:variant>
      <vt:variant>
        <vt:i4>24</vt:i4>
      </vt:variant>
    </vt:vector>
  </HeadingPairs>
  <TitlesOfParts>
    <vt:vector size="28" baseType="lpstr">
      <vt:lpstr>Adobe Corporate Master 2020</vt:lpstr>
      <vt:lpstr>Adobe Master 2020</vt:lpstr>
      <vt:lpstr>1_Adobe Master 2020</vt:lpstr>
      <vt:lpstr>Office Theme</vt:lpstr>
      <vt:lpstr>High Speed Lane (HSL) Overview                    HSL Team</vt:lpstr>
      <vt:lpstr>Agenda </vt:lpstr>
      <vt:lpstr>PowerPoint Presentation</vt:lpstr>
      <vt:lpstr>AEP High Speed Lane Package</vt:lpstr>
      <vt:lpstr>PowerPoint Presentation</vt:lpstr>
      <vt:lpstr>PowerPoint Presentation</vt:lpstr>
      <vt:lpstr>PowerPoint Presentation</vt:lpstr>
      <vt:lpstr>MVP Use Cases</vt:lpstr>
      <vt:lpstr>HSL Presales Alignment &amp; Readiness Requirements</vt:lpstr>
      <vt:lpstr>PowerPoint Presentation</vt:lpstr>
      <vt:lpstr>PowerPoint Presentation</vt:lpstr>
      <vt:lpstr>PowerPoint Presentation</vt:lpstr>
      <vt:lpstr>UC3: Re-engage to BYO Abandoners Across Channels</vt:lpstr>
      <vt:lpstr>PowerPoint Presentation</vt:lpstr>
      <vt:lpstr>HSL x Use-Case Playbooks</vt:lpstr>
      <vt:lpstr>Why High Speed Lane?</vt:lpstr>
      <vt:lpstr>Join our team!</vt:lpstr>
      <vt:lpstr>PowerPoint Presentation</vt:lpstr>
      <vt:lpstr> HSL methodology compared to normal implementation for RTCDP</vt:lpstr>
      <vt:lpstr>What is High-Speed Lane?</vt:lpstr>
      <vt:lpstr>Promotion at Summit</vt:lpstr>
      <vt:lpstr>PowerPoint Presentation</vt:lpstr>
      <vt:lpstr>Recommended HSL Tasks to scale</vt:lpstr>
      <vt:lpstr>Our Approach – Foundational Capability to Use Case Type to Industry Variation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Rebekah Smith</dc:creator>
  <cp:revision>1</cp:revision>
  <dcterms:created xsi:type="dcterms:W3CDTF">2021-06-14T18:11:24Z</dcterms:created>
  <dcterms:modified xsi:type="dcterms:W3CDTF">2024-02-15T16:11:49Z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0x010100E2259E9806A76B429713B85016F9CA1F</vt:lpwstr>
  </property>
  <property fmtid="{D5CDD505-2E9C-101B-9397-08002B2CF9AE}" pid="3" name="Order">
    <vt:r8>151100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BelongsTo">
    <vt:lpwstr>Others</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MediaServiceImageTags">
    <vt:lpwstr/>
  </property>
</Properties>
</file>